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  <p:sldMasterId id="2147483688" r:id="rId3"/>
    <p:sldMasterId id="2147483690" r:id="rId4"/>
  </p:sldMasterIdLst>
  <p:notesMasterIdLst>
    <p:notesMasterId r:id="rId24"/>
  </p:notesMasterIdLst>
  <p:handoutMasterIdLst>
    <p:handoutMasterId r:id="rId25"/>
  </p:handoutMasterIdLst>
  <p:sldIdLst>
    <p:sldId id="328" r:id="rId5"/>
    <p:sldId id="332" r:id="rId6"/>
    <p:sldId id="341" r:id="rId7"/>
    <p:sldId id="322" r:id="rId8"/>
    <p:sldId id="307" r:id="rId9"/>
    <p:sldId id="331" r:id="rId10"/>
    <p:sldId id="329" r:id="rId11"/>
    <p:sldId id="321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258" r:id="rId20"/>
    <p:sldId id="326" r:id="rId21"/>
    <p:sldId id="327" r:id="rId22"/>
    <p:sldId id="305" r:id="rId23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DFA"/>
    <a:srgbClr val="808080"/>
    <a:srgbClr val="3E1DB5"/>
    <a:srgbClr val="898989"/>
    <a:srgbClr val="FFFFFF"/>
    <a:srgbClr val="3AA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6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44"/>
    </p:cViewPr>
  </p:sorterViewPr>
  <p:notesViewPr>
    <p:cSldViewPr>
      <p:cViewPr varScale="1">
        <p:scale>
          <a:sx n="83" d="100"/>
          <a:sy n="83" d="100"/>
        </p:scale>
        <p:origin x="313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53157\Desktop\&#20027;&#25171;&#33014;&#29255;\&#20027;&#25171;&#33014;&#2925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explosion val="24"/>
          <c:val>
            <c:numRef>
              <c:f>Sheet1!$D$4:$D$6</c:f>
              <c:numCache>
                <c:formatCode>General</c:formatCode>
                <c:ptCount val="3"/>
                <c:pt idx="0">
                  <c:v>0.60000000000000064</c:v>
                </c:pt>
                <c:pt idx="1">
                  <c:v>0.25</c:v>
                </c:pt>
                <c:pt idx="2">
                  <c:v>0.15000000000000024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900">
          <a:latin typeface="+mn-lt"/>
          <a:ea typeface="+mn-ea"/>
          <a:cs typeface="+mn-ea"/>
          <a:sym typeface="+mn-lt"/>
        </a:defRPr>
      </a:pPr>
      <a:endParaRPr lang="et-E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24E86-7EFE-4E39-A613-973177E65083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3C02B8DD-6D3C-4646-BC57-FF79CC4D1DFE}">
      <dgm:prSet phldrT="[文本]"/>
      <dgm:spPr/>
      <dgm:t>
        <a:bodyPr/>
        <a:lstStyle/>
        <a:p>
          <a:r>
            <a:rPr lang="en-US" dirty="0" smtClean="0">
              <a:latin typeface="+mn-lt"/>
              <a:ea typeface="+mn-ea"/>
              <a:cs typeface="+mn-ea"/>
              <a:sym typeface="+mn-lt"/>
            </a:rPr>
            <a:t>Call</a:t>
          </a:r>
          <a:endParaRPr lang="en-GB" dirty="0">
            <a:latin typeface="+mn-lt"/>
            <a:ea typeface="+mn-ea"/>
            <a:cs typeface="+mn-ea"/>
            <a:sym typeface="+mn-lt"/>
          </a:endParaRPr>
        </a:p>
      </dgm:t>
    </dgm:pt>
    <dgm:pt modelId="{9B6261A4-B0F2-4E64-B650-C7A9534E9D86}" type="parTrans" cxnId="{067619CD-743F-4E31-9BE8-C430ACAEF82B}">
      <dgm:prSet/>
      <dgm:spPr/>
      <dgm:t>
        <a:bodyPr/>
        <a:lstStyle/>
        <a:p>
          <a:endParaRPr lang="en-GB"/>
        </a:p>
      </dgm:t>
    </dgm:pt>
    <dgm:pt modelId="{8A43107B-E766-421D-B03F-1A1C33DFE81F}" type="sibTrans" cxnId="{067619CD-743F-4E31-9BE8-C430ACAEF82B}">
      <dgm:prSet/>
      <dgm:spPr/>
      <dgm:t>
        <a:bodyPr/>
        <a:lstStyle/>
        <a:p>
          <a:endParaRPr lang="en-GB" dirty="0"/>
        </a:p>
      </dgm:t>
    </dgm:pt>
    <dgm:pt modelId="{DCEB63C0-5E41-45E2-A342-0DC0833579D4}">
      <dgm:prSet phldrT="[文本]"/>
      <dgm:spPr/>
      <dgm:t>
        <a:bodyPr/>
        <a:lstStyle/>
        <a:p>
          <a:r>
            <a:rPr lang="en-US" dirty="0" smtClean="0">
              <a:latin typeface="+mn-lt"/>
              <a:ea typeface="+mn-ea"/>
              <a:cs typeface="+mn-ea"/>
              <a:sym typeface="+mn-lt"/>
            </a:rPr>
            <a:t>Text</a:t>
          </a:r>
          <a:endParaRPr lang="en-GB" dirty="0">
            <a:latin typeface="+mn-lt"/>
            <a:ea typeface="+mn-ea"/>
            <a:cs typeface="+mn-ea"/>
            <a:sym typeface="+mn-lt"/>
          </a:endParaRPr>
        </a:p>
      </dgm:t>
    </dgm:pt>
    <dgm:pt modelId="{7D092D54-3812-4018-BAF9-9AFF1C2E912F}" type="parTrans" cxnId="{5516D785-CE68-4DE7-825C-B49329C977A3}">
      <dgm:prSet/>
      <dgm:spPr/>
      <dgm:t>
        <a:bodyPr/>
        <a:lstStyle/>
        <a:p>
          <a:endParaRPr lang="en-GB"/>
        </a:p>
      </dgm:t>
    </dgm:pt>
    <dgm:pt modelId="{D6ACD717-6911-43CE-BA9D-11C8934F7120}" type="sibTrans" cxnId="{5516D785-CE68-4DE7-825C-B49329C977A3}">
      <dgm:prSet/>
      <dgm:spPr/>
      <dgm:t>
        <a:bodyPr/>
        <a:lstStyle/>
        <a:p>
          <a:endParaRPr lang="en-GB" dirty="0"/>
        </a:p>
      </dgm:t>
    </dgm:pt>
    <dgm:pt modelId="{70EABA8B-469D-447F-94EE-79D600A78A31}">
      <dgm:prSet phldrT="[文本]"/>
      <dgm:spPr/>
      <dgm:t>
        <a:bodyPr/>
        <a:lstStyle/>
        <a:p>
          <a:r>
            <a:rPr lang="en-US" altLang="zh-CN" dirty="0" smtClean="0">
              <a:latin typeface="+mn-lt"/>
              <a:ea typeface="+mn-ea"/>
              <a:cs typeface="+mn-ea"/>
              <a:sym typeface="+mn-lt"/>
            </a:rPr>
            <a:t>Picture</a:t>
          </a:r>
          <a:endParaRPr lang="en-GB" dirty="0">
            <a:latin typeface="+mn-lt"/>
            <a:ea typeface="+mn-ea"/>
            <a:cs typeface="+mn-ea"/>
            <a:sym typeface="+mn-lt"/>
          </a:endParaRPr>
        </a:p>
      </dgm:t>
    </dgm:pt>
    <dgm:pt modelId="{F077F0BC-05CC-49B2-AD3D-5D0988C5EE93}" type="parTrans" cxnId="{560A4C1F-28DE-48CD-AB2A-3108E5DAF557}">
      <dgm:prSet/>
      <dgm:spPr/>
      <dgm:t>
        <a:bodyPr/>
        <a:lstStyle/>
        <a:p>
          <a:endParaRPr lang="en-GB"/>
        </a:p>
      </dgm:t>
    </dgm:pt>
    <dgm:pt modelId="{3345478A-50C0-450A-9BF1-977AA3B1C8EC}" type="sibTrans" cxnId="{560A4C1F-28DE-48CD-AB2A-3108E5DAF557}">
      <dgm:prSet/>
      <dgm:spPr/>
      <dgm:t>
        <a:bodyPr/>
        <a:lstStyle/>
        <a:p>
          <a:endParaRPr lang="en-GB" dirty="0"/>
        </a:p>
      </dgm:t>
    </dgm:pt>
    <dgm:pt modelId="{841D4480-A7E2-4352-839D-31770C963E7D}">
      <dgm:prSet phldrT="[文本]"/>
      <dgm:spPr/>
      <dgm:t>
        <a:bodyPr/>
        <a:lstStyle/>
        <a:p>
          <a:r>
            <a:rPr lang="en-US" altLang="zh-CN" dirty="0" smtClean="0">
              <a:latin typeface="+mn-lt"/>
              <a:ea typeface="+mn-ea"/>
              <a:cs typeface="+mn-ea"/>
              <a:sym typeface="+mn-lt"/>
            </a:rPr>
            <a:t>Video</a:t>
          </a:r>
          <a:endParaRPr lang="en-GB" dirty="0">
            <a:latin typeface="+mn-lt"/>
            <a:ea typeface="+mn-ea"/>
            <a:cs typeface="+mn-ea"/>
            <a:sym typeface="+mn-lt"/>
          </a:endParaRPr>
        </a:p>
      </dgm:t>
    </dgm:pt>
    <dgm:pt modelId="{B2B214BE-B2CA-4F68-A8EB-A5F6876FCFFA}" type="parTrans" cxnId="{ED0058D3-7DE2-44DC-8A27-4DBF15CFA5B3}">
      <dgm:prSet/>
      <dgm:spPr/>
      <dgm:t>
        <a:bodyPr/>
        <a:lstStyle/>
        <a:p>
          <a:endParaRPr lang="en-GB"/>
        </a:p>
      </dgm:t>
    </dgm:pt>
    <dgm:pt modelId="{29B1DB8E-D39E-4695-AF3A-C11A9441CFC5}" type="sibTrans" cxnId="{ED0058D3-7DE2-44DC-8A27-4DBF15CFA5B3}">
      <dgm:prSet/>
      <dgm:spPr/>
      <dgm:t>
        <a:bodyPr/>
        <a:lstStyle/>
        <a:p>
          <a:endParaRPr lang="en-GB"/>
        </a:p>
      </dgm:t>
    </dgm:pt>
    <dgm:pt modelId="{D41FB8EE-9E53-49B3-B736-78042D3E52C1}" type="pres">
      <dgm:prSet presAssocID="{ED424E86-7EFE-4E39-A613-973177E65083}" presName="Name0" presStyleCnt="0">
        <dgm:presLayoutVars>
          <dgm:dir/>
          <dgm:resizeHandles val="exact"/>
        </dgm:presLayoutVars>
      </dgm:prSet>
      <dgm:spPr/>
    </dgm:pt>
    <dgm:pt modelId="{75547452-508F-437D-A5E7-BF0834FE01FA}" type="pres">
      <dgm:prSet presAssocID="{3C02B8DD-6D3C-4646-BC57-FF79CC4D1D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DE9682-550E-4460-890C-A04778711E93}" type="pres">
      <dgm:prSet presAssocID="{8A43107B-E766-421D-B03F-1A1C33DFE81F}" presName="sibTrans" presStyleLbl="sibTrans2D1" presStyleIdx="0" presStyleCnt="3"/>
      <dgm:spPr/>
      <dgm:t>
        <a:bodyPr/>
        <a:lstStyle/>
        <a:p>
          <a:endParaRPr lang="en-GB"/>
        </a:p>
      </dgm:t>
    </dgm:pt>
    <dgm:pt modelId="{30B7387E-07F1-493A-B8EF-DA310362DFDE}" type="pres">
      <dgm:prSet presAssocID="{8A43107B-E766-421D-B03F-1A1C33DFE81F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17B51BFB-C4AA-4152-BC3F-968644224B63}" type="pres">
      <dgm:prSet presAssocID="{DCEB63C0-5E41-45E2-A342-0DC0833579D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37F9D5-D1F4-45B7-BD0F-56031914496A}" type="pres">
      <dgm:prSet presAssocID="{D6ACD717-6911-43CE-BA9D-11C8934F7120}" presName="sibTrans" presStyleLbl="sibTrans2D1" presStyleIdx="1" presStyleCnt="3"/>
      <dgm:spPr/>
      <dgm:t>
        <a:bodyPr/>
        <a:lstStyle/>
        <a:p>
          <a:endParaRPr lang="en-GB"/>
        </a:p>
      </dgm:t>
    </dgm:pt>
    <dgm:pt modelId="{E9D3390E-6A60-42CB-8C42-68DE5FE6EB1D}" type="pres">
      <dgm:prSet presAssocID="{D6ACD717-6911-43CE-BA9D-11C8934F7120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13B6C64-7BB4-45DA-A518-A023156AA6B4}" type="pres">
      <dgm:prSet presAssocID="{70EABA8B-469D-447F-94EE-79D600A78A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37F7C6-AB1B-4188-8719-29A383F55A81}" type="pres">
      <dgm:prSet presAssocID="{3345478A-50C0-450A-9BF1-977AA3B1C8EC}" presName="sibTrans" presStyleLbl="sibTrans2D1" presStyleIdx="2" presStyleCnt="3"/>
      <dgm:spPr/>
      <dgm:t>
        <a:bodyPr/>
        <a:lstStyle/>
        <a:p>
          <a:endParaRPr lang="en-GB"/>
        </a:p>
      </dgm:t>
    </dgm:pt>
    <dgm:pt modelId="{E361E67B-F7AA-4FB9-A33F-C9BADC71365B}" type="pres">
      <dgm:prSet presAssocID="{3345478A-50C0-450A-9BF1-977AA3B1C8EC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6B75312D-8059-46C8-9960-9A9AACBF160E}" type="pres">
      <dgm:prSet presAssocID="{841D4480-A7E2-4352-839D-31770C963E7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C9B8170-FCAF-4618-8F27-3BA5ED37700E}" type="presOf" srcId="{3345478A-50C0-450A-9BF1-977AA3B1C8EC}" destId="{1A37F7C6-AB1B-4188-8719-29A383F55A81}" srcOrd="0" destOrd="0" presId="urn:microsoft.com/office/officeart/2005/8/layout/process1"/>
    <dgm:cxn modelId="{560A4C1F-28DE-48CD-AB2A-3108E5DAF557}" srcId="{ED424E86-7EFE-4E39-A613-973177E65083}" destId="{70EABA8B-469D-447F-94EE-79D600A78A31}" srcOrd="2" destOrd="0" parTransId="{F077F0BC-05CC-49B2-AD3D-5D0988C5EE93}" sibTransId="{3345478A-50C0-450A-9BF1-977AA3B1C8EC}"/>
    <dgm:cxn modelId="{F247D067-8B7A-4FA7-A057-BA4E4B409354}" type="presOf" srcId="{ED424E86-7EFE-4E39-A613-973177E65083}" destId="{D41FB8EE-9E53-49B3-B736-78042D3E52C1}" srcOrd="0" destOrd="0" presId="urn:microsoft.com/office/officeart/2005/8/layout/process1"/>
    <dgm:cxn modelId="{5516D785-CE68-4DE7-825C-B49329C977A3}" srcId="{ED424E86-7EFE-4E39-A613-973177E65083}" destId="{DCEB63C0-5E41-45E2-A342-0DC0833579D4}" srcOrd="1" destOrd="0" parTransId="{7D092D54-3812-4018-BAF9-9AFF1C2E912F}" sibTransId="{D6ACD717-6911-43CE-BA9D-11C8934F7120}"/>
    <dgm:cxn modelId="{78470288-C116-40A7-A2A9-4794578540AA}" type="presOf" srcId="{3C02B8DD-6D3C-4646-BC57-FF79CC4D1DFE}" destId="{75547452-508F-437D-A5E7-BF0834FE01FA}" srcOrd="0" destOrd="0" presId="urn:microsoft.com/office/officeart/2005/8/layout/process1"/>
    <dgm:cxn modelId="{1E312E9A-603D-47CC-8DEF-8962DDADE48C}" type="presOf" srcId="{8A43107B-E766-421D-B03F-1A1C33DFE81F}" destId="{30B7387E-07F1-493A-B8EF-DA310362DFDE}" srcOrd="1" destOrd="0" presId="urn:microsoft.com/office/officeart/2005/8/layout/process1"/>
    <dgm:cxn modelId="{F5F06612-4609-490C-8CFB-76A17E3D99EA}" type="presOf" srcId="{D6ACD717-6911-43CE-BA9D-11C8934F7120}" destId="{1B37F9D5-D1F4-45B7-BD0F-56031914496A}" srcOrd="0" destOrd="0" presId="urn:microsoft.com/office/officeart/2005/8/layout/process1"/>
    <dgm:cxn modelId="{00E10C83-A389-4CEC-BFB5-2D7994B2E14B}" type="presOf" srcId="{70EABA8B-469D-447F-94EE-79D600A78A31}" destId="{D13B6C64-7BB4-45DA-A518-A023156AA6B4}" srcOrd="0" destOrd="0" presId="urn:microsoft.com/office/officeart/2005/8/layout/process1"/>
    <dgm:cxn modelId="{25520D38-4345-4D78-B0B1-E4AE6CAEDD8F}" type="presOf" srcId="{8A43107B-E766-421D-B03F-1A1C33DFE81F}" destId="{D2DE9682-550E-4460-890C-A04778711E93}" srcOrd="0" destOrd="0" presId="urn:microsoft.com/office/officeart/2005/8/layout/process1"/>
    <dgm:cxn modelId="{067619CD-743F-4E31-9BE8-C430ACAEF82B}" srcId="{ED424E86-7EFE-4E39-A613-973177E65083}" destId="{3C02B8DD-6D3C-4646-BC57-FF79CC4D1DFE}" srcOrd="0" destOrd="0" parTransId="{9B6261A4-B0F2-4E64-B650-C7A9534E9D86}" sibTransId="{8A43107B-E766-421D-B03F-1A1C33DFE81F}"/>
    <dgm:cxn modelId="{E4FC4DDE-D89C-4841-AFCB-A70BB0811BA9}" type="presOf" srcId="{DCEB63C0-5E41-45E2-A342-0DC0833579D4}" destId="{17B51BFB-C4AA-4152-BC3F-968644224B63}" srcOrd="0" destOrd="0" presId="urn:microsoft.com/office/officeart/2005/8/layout/process1"/>
    <dgm:cxn modelId="{C5336C19-586E-4189-833E-BB00176B20C9}" type="presOf" srcId="{841D4480-A7E2-4352-839D-31770C963E7D}" destId="{6B75312D-8059-46C8-9960-9A9AACBF160E}" srcOrd="0" destOrd="0" presId="urn:microsoft.com/office/officeart/2005/8/layout/process1"/>
    <dgm:cxn modelId="{ED0058D3-7DE2-44DC-8A27-4DBF15CFA5B3}" srcId="{ED424E86-7EFE-4E39-A613-973177E65083}" destId="{841D4480-A7E2-4352-839D-31770C963E7D}" srcOrd="3" destOrd="0" parTransId="{B2B214BE-B2CA-4F68-A8EB-A5F6876FCFFA}" sibTransId="{29B1DB8E-D39E-4695-AF3A-C11A9441CFC5}"/>
    <dgm:cxn modelId="{012A4105-D5FE-441B-8FC2-1910CC3D93FA}" type="presOf" srcId="{3345478A-50C0-450A-9BF1-977AA3B1C8EC}" destId="{E361E67B-F7AA-4FB9-A33F-C9BADC71365B}" srcOrd="1" destOrd="0" presId="urn:microsoft.com/office/officeart/2005/8/layout/process1"/>
    <dgm:cxn modelId="{2050550D-2529-4F45-AC5A-A05F63C468C8}" type="presOf" srcId="{D6ACD717-6911-43CE-BA9D-11C8934F7120}" destId="{E9D3390E-6A60-42CB-8C42-68DE5FE6EB1D}" srcOrd="1" destOrd="0" presId="urn:microsoft.com/office/officeart/2005/8/layout/process1"/>
    <dgm:cxn modelId="{B2EB6343-96F7-4675-B617-3B5C86B5521E}" type="presParOf" srcId="{D41FB8EE-9E53-49B3-B736-78042D3E52C1}" destId="{75547452-508F-437D-A5E7-BF0834FE01FA}" srcOrd="0" destOrd="0" presId="urn:microsoft.com/office/officeart/2005/8/layout/process1"/>
    <dgm:cxn modelId="{BC1C4EC7-AA00-434E-9366-C75D7DB5859F}" type="presParOf" srcId="{D41FB8EE-9E53-49B3-B736-78042D3E52C1}" destId="{D2DE9682-550E-4460-890C-A04778711E93}" srcOrd="1" destOrd="0" presId="urn:microsoft.com/office/officeart/2005/8/layout/process1"/>
    <dgm:cxn modelId="{F3503675-DD4A-4280-8E5A-E4398871C8A4}" type="presParOf" srcId="{D2DE9682-550E-4460-890C-A04778711E93}" destId="{30B7387E-07F1-493A-B8EF-DA310362DFDE}" srcOrd="0" destOrd="0" presId="urn:microsoft.com/office/officeart/2005/8/layout/process1"/>
    <dgm:cxn modelId="{29087E47-FDB8-49A4-B494-81E8F8EC9F7D}" type="presParOf" srcId="{D41FB8EE-9E53-49B3-B736-78042D3E52C1}" destId="{17B51BFB-C4AA-4152-BC3F-968644224B63}" srcOrd="2" destOrd="0" presId="urn:microsoft.com/office/officeart/2005/8/layout/process1"/>
    <dgm:cxn modelId="{EA1AFD9A-4347-4CBC-9E7F-33D6283075D8}" type="presParOf" srcId="{D41FB8EE-9E53-49B3-B736-78042D3E52C1}" destId="{1B37F9D5-D1F4-45B7-BD0F-56031914496A}" srcOrd="3" destOrd="0" presId="urn:microsoft.com/office/officeart/2005/8/layout/process1"/>
    <dgm:cxn modelId="{23B51A1D-96E6-48B2-BEC9-9745DE0048C8}" type="presParOf" srcId="{1B37F9D5-D1F4-45B7-BD0F-56031914496A}" destId="{E9D3390E-6A60-42CB-8C42-68DE5FE6EB1D}" srcOrd="0" destOrd="0" presId="urn:microsoft.com/office/officeart/2005/8/layout/process1"/>
    <dgm:cxn modelId="{E7012B3A-7762-49CC-AA35-1BD21C0787F0}" type="presParOf" srcId="{D41FB8EE-9E53-49B3-B736-78042D3E52C1}" destId="{D13B6C64-7BB4-45DA-A518-A023156AA6B4}" srcOrd="4" destOrd="0" presId="urn:microsoft.com/office/officeart/2005/8/layout/process1"/>
    <dgm:cxn modelId="{53CA9DFE-3BAF-47D2-8F05-6B48FA8D8994}" type="presParOf" srcId="{D41FB8EE-9E53-49B3-B736-78042D3E52C1}" destId="{1A37F7C6-AB1B-4188-8719-29A383F55A81}" srcOrd="5" destOrd="0" presId="urn:microsoft.com/office/officeart/2005/8/layout/process1"/>
    <dgm:cxn modelId="{B8F6D7CC-CFEE-4E71-9247-12AD1A90C08B}" type="presParOf" srcId="{1A37F7C6-AB1B-4188-8719-29A383F55A81}" destId="{E361E67B-F7AA-4FB9-A33F-C9BADC71365B}" srcOrd="0" destOrd="0" presId="urn:microsoft.com/office/officeart/2005/8/layout/process1"/>
    <dgm:cxn modelId="{1678F43D-A36D-421C-8B24-583BBB323CCB}" type="presParOf" srcId="{D41FB8EE-9E53-49B3-B736-78042D3E52C1}" destId="{6B75312D-8059-46C8-9960-9A9AACBF160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47452-508F-437D-A5E7-BF0834FE01FA}">
      <dsp:nvSpPr>
        <dsp:cNvPr id="0" name=""/>
        <dsp:cNvSpPr/>
      </dsp:nvSpPr>
      <dsp:spPr>
        <a:xfrm>
          <a:off x="1570" y="67305"/>
          <a:ext cx="686541" cy="4119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n-lt"/>
              <a:ea typeface="+mn-ea"/>
              <a:cs typeface="+mn-ea"/>
              <a:sym typeface="+mn-lt"/>
            </a:rPr>
            <a:t>Call</a:t>
          </a:r>
          <a:endParaRPr lang="en-GB" sz="13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3635" y="79370"/>
        <a:ext cx="662411" cy="387794"/>
      </dsp:txXfrm>
    </dsp:sp>
    <dsp:sp modelId="{D2DE9682-550E-4460-890C-A04778711E93}">
      <dsp:nvSpPr>
        <dsp:cNvPr id="0" name=""/>
        <dsp:cNvSpPr/>
      </dsp:nvSpPr>
      <dsp:spPr>
        <a:xfrm>
          <a:off x="756765" y="188136"/>
          <a:ext cx="145546" cy="1702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 dirty="0"/>
        </a:p>
      </dsp:txBody>
      <dsp:txXfrm>
        <a:off x="756765" y="222188"/>
        <a:ext cx="101882" cy="102158"/>
      </dsp:txXfrm>
    </dsp:sp>
    <dsp:sp modelId="{17B51BFB-C4AA-4152-BC3F-968644224B63}">
      <dsp:nvSpPr>
        <dsp:cNvPr id="0" name=""/>
        <dsp:cNvSpPr/>
      </dsp:nvSpPr>
      <dsp:spPr>
        <a:xfrm>
          <a:off x="962727" y="67305"/>
          <a:ext cx="686541" cy="4119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n-lt"/>
              <a:ea typeface="+mn-ea"/>
              <a:cs typeface="+mn-ea"/>
              <a:sym typeface="+mn-lt"/>
            </a:rPr>
            <a:t>Text</a:t>
          </a:r>
          <a:endParaRPr lang="en-GB" sz="13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974792" y="79370"/>
        <a:ext cx="662411" cy="387794"/>
      </dsp:txXfrm>
    </dsp:sp>
    <dsp:sp modelId="{1B37F9D5-D1F4-45B7-BD0F-56031914496A}">
      <dsp:nvSpPr>
        <dsp:cNvPr id="0" name=""/>
        <dsp:cNvSpPr/>
      </dsp:nvSpPr>
      <dsp:spPr>
        <a:xfrm>
          <a:off x="1717923" y="188136"/>
          <a:ext cx="145546" cy="1702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 dirty="0"/>
        </a:p>
      </dsp:txBody>
      <dsp:txXfrm>
        <a:off x="1717923" y="222188"/>
        <a:ext cx="101882" cy="102158"/>
      </dsp:txXfrm>
    </dsp:sp>
    <dsp:sp modelId="{D13B6C64-7BB4-45DA-A518-A023156AA6B4}">
      <dsp:nvSpPr>
        <dsp:cNvPr id="0" name=""/>
        <dsp:cNvSpPr/>
      </dsp:nvSpPr>
      <dsp:spPr>
        <a:xfrm>
          <a:off x="1923885" y="67305"/>
          <a:ext cx="686541" cy="4119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>
              <a:latin typeface="+mn-lt"/>
              <a:ea typeface="+mn-ea"/>
              <a:cs typeface="+mn-ea"/>
              <a:sym typeface="+mn-lt"/>
            </a:rPr>
            <a:t>Picture</a:t>
          </a:r>
          <a:endParaRPr lang="en-GB" sz="13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935950" y="79370"/>
        <a:ext cx="662411" cy="387794"/>
      </dsp:txXfrm>
    </dsp:sp>
    <dsp:sp modelId="{1A37F7C6-AB1B-4188-8719-29A383F55A81}">
      <dsp:nvSpPr>
        <dsp:cNvPr id="0" name=""/>
        <dsp:cNvSpPr/>
      </dsp:nvSpPr>
      <dsp:spPr>
        <a:xfrm>
          <a:off x="2679081" y="188136"/>
          <a:ext cx="145546" cy="17026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 dirty="0"/>
        </a:p>
      </dsp:txBody>
      <dsp:txXfrm>
        <a:off x="2679081" y="222188"/>
        <a:ext cx="101882" cy="102158"/>
      </dsp:txXfrm>
    </dsp:sp>
    <dsp:sp modelId="{6B75312D-8059-46C8-9960-9A9AACBF160E}">
      <dsp:nvSpPr>
        <dsp:cNvPr id="0" name=""/>
        <dsp:cNvSpPr/>
      </dsp:nvSpPr>
      <dsp:spPr>
        <a:xfrm>
          <a:off x="2885043" y="67305"/>
          <a:ext cx="686541" cy="4119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>
              <a:latin typeface="+mn-lt"/>
              <a:ea typeface="+mn-ea"/>
              <a:cs typeface="+mn-ea"/>
              <a:sym typeface="+mn-lt"/>
            </a:rPr>
            <a:t>Video</a:t>
          </a:r>
          <a:endParaRPr lang="en-GB" sz="13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897108" y="79370"/>
        <a:ext cx="662411" cy="387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EBD02-5157-400D-829A-C7C046F3E91E}" type="datetimeFigureOut">
              <a:rPr lang="fi-FI" smtClean="0"/>
              <a:pPr/>
              <a:t>13.4.2016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72BC7-5140-4C52-B7E0-B1225689ECB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682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A9D2B110-0DFB-4E9F-A5F2-9F423D81D8F0}" type="datetimeFigureOut">
              <a:rPr lang="fi-FI" smtClean="0"/>
              <a:pPr/>
              <a:t>13.4.2016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13583276-A66B-41D3-A762-82EBA4A52F4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341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83276-A66B-41D3-A762-82EBA4A52F4A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002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B07EE-7CDA-4888-BDD5-F11ECC84BC26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66893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83276-A66B-41D3-A762-82EBA4A52F4A}" type="slidenum">
              <a:rPr lang="fi-FI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fi-FI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365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83276-A66B-41D3-A762-82EBA4A52F4A}" type="slidenum">
              <a:rPr lang="fi-FI" smtClean="0"/>
              <a:pPr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091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83276-A66B-41D3-A762-82EBA4A52F4A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405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, mida meie kliendid saavad muretult nutiseadmetest nautida juhul, kui uued tehnoloogiad on juba Elisa võrgus kasutusele võetud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83276-A66B-41D3-A762-82EBA4A52F4A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7335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B07EE-7CDA-4888-BDD5-F11ECC84BC26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52364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8058-29F7-46C6-8D38-03A129804023}" type="slidenum">
              <a:rPr lang="en-US" altLang="zh-CN" smtClean="0">
                <a:solidFill>
                  <a:prstClr val="black"/>
                </a:solidFill>
                <a:latin typeface="Calibri"/>
                <a:ea typeface="宋体"/>
              </a:rPr>
              <a:pPr/>
              <a:t>10</a:t>
            </a:fld>
            <a:endParaRPr lang="en-US" altLang="zh-CN" dirty="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67502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B07EE-7CDA-4888-BDD5-F11ECC84BC26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14542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B07EE-7CDA-4888-BDD5-F11ECC84BC26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155458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B07EE-7CDA-4888-BDD5-F11ECC84BC26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97109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B07EE-7CDA-4888-BDD5-F11ECC84BC26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1037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plash_tit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7600" y="3706014"/>
            <a:ext cx="8510400" cy="885600"/>
          </a:xfrm>
        </p:spPr>
        <p:txBody>
          <a:bodyPr lIns="25200" tIns="25200" rIns="25200" bIns="25200" anchor="b" anchorCtr="0">
            <a:normAutofit/>
          </a:bodyPr>
          <a:lstStyle>
            <a:lvl1pPr algn="ct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600" y="4605114"/>
            <a:ext cx="8510400" cy="342900"/>
          </a:xfrm>
        </p:spPr>
        <p:txBody>
          <a:bodyPr lIns="25200" tIns="25200" rIns="25200" bIns="2520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919438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4320000" cy="856800"/>
          </a:xfrm>
        </p:spPr>
        <p:txBody>
          <a:bodyPr tIns="90000" bIns="0" anchor="b" anchorCtr="0"/>
          <a:lstStyle>
            <a:lvl1pPr>
              <a:defRPr sz="2700" b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>
          <a:xfrm>
            <a:off x="457200" y="842400"/>
            <a:ext cx="4320000" cy="2089390"/>
          </a:xfrm>
        </p:spPr>
        <p:txBody>
          <a:bodyPr tIns="90000" bIns="90000">
            <a:noAutofit/>
          </a:bodyPr>
          <a:lstStyle>
            <a:lvl1pPr marL="0" indent="0">
              <a:buNone/>
              <a:defRPr sz="4600"/>
            </a:lvl1pPr>
            <a:lvl2pPr marL="313200" indent="0">
              <a:buNone/>
              <a:defRPr sz="4600"/>
            </a:lvl2pPr>
            <a:lvl3pPr marL="633600" indent="0">
              <a:buNone/>
              <a:defRPr sz="4600"/>
            </a:lvl3pPr>
            <a:lvl4pPr marL="633600" indent="0">
              <a:buNone/>
              <a:defRPr sz="4600"/>
            </a:lvl4pPr>
            <a:lvl5pPr marL="633600" indent="0">
              <a:buNone/>
              <a:defRPr sz="46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pic>
        <p:nvPicPr>
          <p:cNvPr id="3" name="Elisa_text_whit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800" y="4298400"/>
            <a:ext cx="1339166" cy="8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0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" preserve="1" userDrawn="1">
  <p:cSld name="Va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plash_corner_bi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Elisa_text_whit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800" y="4299942"/>
            <a:ext cx="1333091" cy="846000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16800" y="1131590"/>
            <a:ext cx="4183192" cy="2323350"/>
          </a:xfrm>
        </p:spPr>
        <p:txBody>
          <a:bodyPr>
            <a:noAutofit/>
          </a:bodyPr>
          <a:lstStyle>
            <a:lvl1pPr>
              <a:defRPr sz="4400" b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9748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pudia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plash_e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11760" y="3939902"/>
            <a:ext cx="4320480" cy="954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29737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plash_titl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7600" y="3706014"/>
            <a:ext cx="8510400" cy="885600"/>
          </a:xfrm>
        </p:spPr>
        <p:txBody>
          <a:bodyPr lIns="25200" tIns="25200" rIns="25200" bIns="25200" anchor="b" anchorCtr="0"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600" y="4605114"/>
            <a:ext cx="8510400" cy="342900"/>
          </a:xfrm>
        </p:spPr>
        <p:txBody>
          <a:bodyPr lIns="25200" tIns="25200" rIns="25200" bIns="2520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971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4000" y="1314000"/>
            <a:ext cx="8510400" cy="320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4815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s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316800" y="1314000"/>
            <a:ext cx="4140000" cy="320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8" name="Sisällön paikkamerkki 3"/>
          <p:cNvSpPr>
            <a:spLocks noGrp="1"/>
          </p:cNvSpPr>
          <p:nvPr>
            <p:ph idx="11"/>
          </p:nvPr>
        </p:nvSpPr>
        <p:spPr>
          <a:xfrm>
            <a:off x="4680000" y="1314000"/>
            <a:ext cx="4140000" cy="320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522366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5587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2043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plash_en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11760" y="3939902"/>
            <a:ext cx="4320480" cy="954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1089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slide background" preserve="1" userDrawn="1">
  <p:cSld name="Picture slid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4320000" cy="856800"/>
          </a:xfrm>
        </p:spPr>
        <p:txBody>
          <a:bodyPr tIns="90000" bIns="0" anchor="b" anchorCtr="0">
            <a:noAutofit/>
          </a:bodyPr>
          <a:lstStyle>
            <a:lvl1pPr>
              <a:defRPr sz="2600" b="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>
          <a:xfrm>
            <a:off x="457200" y="842400"/>
            <a:ext cx="4320000" cy="2089390"/>
          </a:xfrm>
        </p:spPr>
        <p:txBody>
          <a:bodyPr tIns="90000" bIns="90000">
            <a:noAutofit/>
          </a:bodyPr>
          <a:lstStyle>
            <a:lvl1pPr marL="0" indent="0">
              <a:buNone/>
              <a:defRPr sz="3600"/>
            </a:lvl1pPr>
            <a:lvl2pPr marL="313200" indent="0">
              <a:buNone/>
              <a:defRPr sz="4600"/>
            </a:lvl2pPr>
            <a:lvl3pPr marL="633600" indent="0">
              <a:buNone/>
              <a:defRPr sz="4600"/>
            </a:lvl3pPr>
            <a:lvl4pPr marL="633600" indent="0">
              <a:buNone/>
              <a:defRPr sz="4600"/>
            </a:lvl4pPr>
            <a:lvl5pPr marL="633600" indent="0">
              <a:buNone/>
              <a:defRPr sz="4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" name="Elisa_text_whit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800" y="4298400"/>
            <a:ext cx="1339166" cy="8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3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kohde (teksti,kuva,taulukko,kaavio tms)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4000" y="1314000"/>
            <a:ext cx="8510400" cy="29160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811932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ain otsikko Elisa teksti" userDrawn="1">
  <p:cSld name="Vain otsikko Elis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E7BCA-E98A-D140-A0EC-5B16A8A11B8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Elisa_text_blu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00" y="4604400"/>
            <a:ext cx="8547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707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117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dia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plash_corner_bi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Elisa_text_whit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801" y="4299942"/>
            <a:ext cx="1333091" cy="846000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16800" y="1131590"/>
            <a:ext cx="4183192" cy="2323350"/>
          </a:xfrm>
        </p:spPr>
        <p:txBody>
          <a:bodyPr>
            <a:noAutofit/>
          </a:bodyPr>
          <a:lstStyle>
            <a:lvl1pPr>
              <a:defRPr sz="3900" b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5024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1082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23528" y="921016"/>
            <a:ext cx="4858735" cy="1889563"/>
          </a:xfrm>
        </p:spPr>
        <p:txBody>
          <a:bodyPr>
            <a:noAutofit/>
          </a:bodyPr>
          <a:lstStyle>
            <a:lvl1pPr algn="l">
              <a:defRPr sz="3600" b="1" baseline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zh-CN" dirty="0" smtClean="0"/>
              <a:t>Headline in Arial bold 48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23528" y="2818863"/>
            <a:ext cx="3239156" cy="80981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marL="457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Department name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2299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84" y="564603"/>
            <a:ext cx="7971368" cy="857250"/>
          </a:xfrm>
        </p:spPr>
        <p:txBody>
          <a:bodyPr>
            <a:noAutofit/>
          </a:bodyPr>
          <a:lstStyle>
            <a:lvl1pPr algn="l">
              <a:defRPr sz="33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435" y="1200162"/>
            <a:ext cx="7971368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4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kumimoji="1" lang="en-US" altLang="zh-CN" sz="2400" b="1" kern="1200" dirty="0">
                <a:gradFill>
                  <a:gsLst>
                    <a:gs pos="49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  <a:sym typeface="????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84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511413" y="324674"/>
            <a:ext cx="8189948" cy="4385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8542" tIns="34271" rIns="68542" bIns="34271" numCol="1" anchor="ctr" anchorCtr="0" compatLnSpc="1">
            <a:prstTxWarp prst="textNoShape">
              <a:avLst/>
            </a:prstTxWarp>
          </a:bodyPr>
          <a:lstStyle>
            <a:lvl1pPr marL="0" indent="0">
              <a:buFont typeface="Arial" pitchFamily="34" charset="0"/>
              <a:buNone/>
              <a:def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en-US" altLang="zh-CN" dirty="0" smtClean="0"/>
              <a:t>HEADLINE TEXT TO BE PLACED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1329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23089" y="123833"/>
            <a:ext cx="8497824" cy="792000"/>
          </a:xfrm>
        </p:spPr>
        <p:txBody>
          <a:bodyPr>
            <a:noAutofit/>
          </a:bodyPr>
          <a:lstStyle>
            <a:lvl1pPr marL="0" marR="0" indent="0" algn="l" defTabSz="9142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 dirty="0" smtClean="0"/>
              <a:t>Headline in Arial bold 40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23088" y="1028794"/>
            <a:ext cx="8506950" cy="3704036"/>
          </a:xfrm>
        </p:spPr>
        <p:txBody>
          <a:bodyPr>
            <a:normAutofit/>
          </a:bodyPr>
          <a:lstStyle>
            <a:lvl1pPr marL="0" marR="0" indent="0" algn="l" defTabSz="9142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45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Copy text in Arial bold 18-32 point </a:t>
            </a:r>
          </a:p>
        </p:txBody>
      </p:sp>
    </p:spTree>
    <p:extLst>
      <p:ext uri="{BB962C8B-B14F-4D97-AF65-F5344CB8AC3E}">
        <p14:creationId xmlns:p14="http://schemas.microsoft.com/office/powerpoint/2010/main" val="3787447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511413" y="324666"/>
            <a:ext cx="8189948" cy="4385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8542" tIns="34271" rIns="68542" bIns="34271" numCol="1" anchor="ctr" anchorCtr="0" compatLnSpc="1">
            <a:prstTxWarp prst="textNoShape">
              <a:avLst/>
            </a:prstTxWarp>
          </a:bodyPr>
          <a:lstStyle>
            <a:lvl1pPr marL="0" indent="0">
              <a:buFont typeface="Arial" pitchFamily="34" charset="0"/>
              <a:buNone/>
              <a:def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en-US" altLang="zh-CN" dirty="0" smtClean="0"/>
              <a:t>HEADLINE TEXT TO BE PLACED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4655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316800" y="1314000"/>
            <a:ext cx="4140000" cy="29160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7" name="Sisällön paikkamerkki 3"/>
          <p:cNvSpPr>
            <a:spLocks noGrp="1"/>
          </p:cNvSpPr>
          <p:nvPr>
            <p:ph idx="11"/>
          </p:nvPr>
        </p:nvSpPr>
        <p:spPr>
          <a:xfrm>
            <a:off x="4680000" y="1314000"/>
            <a:ext cx="4140000" cy="29160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131759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68552" tIns="34276" rIns="68552" bIns="34276"/>
          <a:lstStyle/>
          <a:p>
            <a:pPr defTabSz="767661"/>
            <a:fld id="{6EF57B1A-FC41-48B3-80D4-00FF3063FDB5}" type="datetimeFigureOut">
              <a:rPr lang="en-US" sz="1500" smtClean="0">
                <a:solidFill>
                  <a:prstClr val="black"/>
                </a:solidFill>
              </a:rPr>
              <a:pPr defTabSz="767661"/>
              <a:t>4/13/2016</a:t>
            </a:fld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68552" tIns="34276" rIns="68552" bIns="34276"/>
          <a:lstStyle/>
          <a:p>
            <a:pPr defTabSz="767661"/>
            <a:r>
              <a:rPr lang="en-US" sz="1500" dirty="0" smtClean="0">
                <a:solidFill>
                  <a:prstClr val="black"/>
                </a:solidFill>
              </a:rPr>
              <a:t>Huawei Confidential</a:t>
            </a: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4767264"/>
            <a:ext cx="2133600" cy="273844"/>
          </a:xfrm>
          <a:prstGeom prst="rect">
            <a:avLst/>
          </a:prstGeom>
        </p:spPr>
        <p:txBody>
          <a:bodyPr lIns="68552" tIns="34276" rIns="68552" bIns="34276"/>
          <a:lstStyle/>
          <a:p>
            <a:pPr defTabSz="767661"/>
            <a:fld id="{E781DF1C-04E0-49AB-83FC-D443CC59D123}" type="slidenum">
              <a:rPr lang="en-US" sz="1500" smtClean="0">
                <a:solidFill>
                  <a:prstClr val="black"/>
                </a:solidFill>
              </a:rPr>
              <a:pPr defTabSz="767661"/>
              <a:t>‹#›</a:t>
            </a:fld>
            <a:endParaRPr lang="en-US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14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68552" tIns="34276" rIns="68552" bIns="34276"/>
          <a:lstStyle/>
          <a:p>
            <a:pPr defTabSz="767661"/>
            <a:fld id="{6EF57B1A-FC41-48B3-80D4-00FF3063FDB5}" type="datetimeFigureOut">
              <a:rPr lang="en-US" sz="1500" smtClean="0">
                <a:solidFill>
                  <a:prstClr val="black"/>
                </a:solidFill>
              </a:rPr>
              <a:pPr defTabSz="767661"/>
              <a:t>4/13/2016</a:t>
            </a:fld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68552" tIns="34276" rIns="68552" bIns="34276"/>
          <a:lstStyle/>
          <a:p>
            <a:pPr defTabSz="767661"/>
            <a:r>
              <a:rPr lang="en-US" sz="1500" dirty="0" smtClean="0">
                <a:solidFill>
                  <a:prstClr val="black"/>
                </a:solidFill>
              </a:rPr>
              <a:t>Huawei Confidential</a:t>
            </a: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4767264"/>
            <a:ext cx="2133600" cy="273844"/>
          </a:xfrm>
          <a:prstGeom prst="rect">
            <a:avLst/>
          </a:prstGeom>
        </p:spPr>
        <p:txBody>
          <a:bodyPr lIns="68552" tIns="34276" rIns="68552" bIns="34276"/>
          <a:lstStyle/>
          <a:p>
            <a:pPr defTabSz="767661"/>
            <a:fld id="{E781DF1C-04E0-49AB-83FC-D443CC59D123}" type="slidenum">
              <a:rPr lang="en-US" sz="1500" smtClean="0">
                <a:solidFill>
                  <a:prstClr val="black"/>
                </a:solidFill>
              </a:rPr>
              <a:pPr defTabSz="767661"/>
              <a:t>‹#›</a:t>
            </a:fld>
            <a:endParaRPr lang="en-US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64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063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511413" y="324666"/>
            <a:ext cx="8189948" cy="4385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8542" tIns="34271" rIns="68542" bIns="34271" numCol="1" anchor="ctr" anchorCtr="0" compatLnSpc="1">
            <a:prstTxWarp prst="textNoShape">
              <a:avLst/>
            </a:prstTxWarp>
          </a:bodyPr>
          <a:lstStyle>
            <a:lvl1pPr marL="0" indent="0">
              <a:buFont typeface="Arial" pitchFamily="34" charset="0"/>
              <a:buNone/>
              <a:def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en-US" altLang="zh-CN" dirty="0" smtClean="0"/>
              <a:t>HEADLINE TEXT TO BE PLACED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02656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485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987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511413" y="324667"/>
            <a:ext cx="8189948" cy="4385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8532" tIns="34266" rIns="68532" bIns="34266" numCol="1" anchor="ctr" anchorCtr="0" compatLnSpc="1">
            <a:prstTxWarp prst="textNoShape">
              <a:avLst/>
            </a:prstTxWarp>
          </a:bodyPr>
          <a:lstStyle>
            <a:lvl1pPr marL="0" indent="0">
              <a:buFont typeface="Arial" pitchFamily="34" charset="0"/>
              <a:buNone/>
              <a:def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en-US" altLang="zh-CN" dirty="0" smtClean="0"/>
              <a:t>HEADLINE TEXT TO BE PLACED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26375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37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62250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63952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 ja sisältökohde Elisa teksti" type="obj" preserve="1">
  <p:cSld name="Otsikko ja sisältö_elis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4000" y="1314000"/>
            <a:ext cx="8510400" cy="32040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Elisa_text_blu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213" y="4603500"/>
            <a:ext cx="854787" cy="540000"/>
          </a:xfrm>
          <a:prstGeom prst="rect">
            <a:avLst/>
          </a:prstGeom>
        </p:spPr>
      </p:pic>
      <p:sp>
        <p:nvSpPr>
          <p:cNvPr id="6" name="Turvaluokitus"/>
          <p:cNvSpPr txBox="1">
            <a:spLocks noChangeArrowheads="1"/>
          </p:cNvSpPr>
          <p:nvPr userDrawn="1"/>
        </p:nvSpPr>
        <p:spPr bwMode="auto">
          <a:xfrm>
            <a:off x="1234856" y="4813014"/>
            <a:ext cx="384120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5200" tIns="25200" rIns="25200" bIns="25200"/>
          <a:lstStyle/>
          <a:p>
            <a:pPr algn="l"/>
            <a:r>
              <a:rPr lang="en-GB" sz="900" smtClean="0">
                <a:solidFill>
                  <a:srgbClr val="808080"/>
                </a:solidFill>
                <a:latin typeface="+mn-lt"/>
                <a:cs typeface="Arial" pitchFamily="34" charset="0"/>
              </a:rPr>
              <a:t>CONFIDENTIAL</a:t>
            </a:r>
            <a:endParaRPr lang="en-GB" sz="900" dirty="0">
              <a:solidFill>
                <a:srgbClr val="80808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312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 ja kaksi sisältökohdetta Elisa teksti" preserve="1" userDrawn="1">
  <p:cSld name="Kaksi sisältökohdetta_elis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Elisa_text_blu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00" y="4604400"/>
            <a:ext cx="854787" cy="540000"/>
          </a:xfrm>
          <a:prstGeom prst="rect">
            <a:avLst/>
          </a:prstGeom>
        </p:spPr>
      </p:pic>
      <p:sp>
        <p:nvSpPr>
          <p:cNvPr id="7" name="Turvaluokitus"/>
          <p:cNvSpPr txBox="1">
            <a:spLocks noChangeArrowheads="1"/>
          </p:cNvSpPr>
          <p:nvPr userDrawn="1"/>
        </p:nvSpPr>
        <p:spPr bwMode="auto">
          <a:xfrm>
            <a:off x="1234856" y="4813014"/>
            <a:ext cx="384120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5200" tIns="25200" rIns="25200" bIns="25200"/>
          <a:lstStyle/>
          <a:p>
            <a:pPr algn="l"/>
            <a:r>
              <a:rPr lang="en-GB" sz="900" smtClean="0">
                <a:solidFill>
                  <a:srgbClr val="808080"/>
                </a:solidFill>
                <a:latin typeface="+mn-lt"/>
                <a:cs typeface="Arial" pitchFamily="34" charset="0"/>
              </a:rPr>
              <a:t>CONFIDENTIAL</a:t>
            </a:r>
            <a:endParaRPr lang="en-GB" sz="900" dirty="0">
              <a:solidFill>
                <a:srgbClr val="8080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Sisällön paikkamerkki 2"/>
          <p:cNvSpPr>
            <a:spLocks noGrp="1"/>
          </p:cNvSpPr>
          <p:nvPr>
            <p:ph idx="1"/>
          </p:nvPr>
        </p:nvSpPr>
        <p:spPr>
          <a:xfrm>
            <a:off x="316800" y="1314000"/>
            <a:ext cx="4140000" cy="32040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9" name="Sisällön paikkamerkki 3"/>
          <p:cNvSpPr>
            <a:spLocks noGrp="1"/>
          </p:cNvSpPr>
          <p:nvPr>
            <p:ph idx="11"/>
          </p:nvPr>
        </p:nvSpPr>
        <p:spPr>
          <a:xfrm>
            <a:off x="4680000" y="1314000"/>
            <a:ext cx="4140000" cy="32040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39983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ain otsikko Elisa teksti" type="titleOnly" preserve="1">
  <p:cSld name="Vain otsikko_elis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Elisa_text_blu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00" y="4604400"/>
            <a:ext cx="854787" cy="540000"/>
          </a:xfrm>
          <a:prstGeom prst="rect">
            <a:avLst/>
          </a:prstGeom>
        </p:spPr>
      </p:pic>
      <p:sp>
        <p:nvSpPr>
          <p:cNvPr id="5" name="Turvaluokitus"/>
          <p:cNvSpPr txBox="1">
            <a:spLocks noChangeArrowheads="1"/>
          </p:cNvSpPr>
          <p:nvPr userDrawn="1"/>
        </p:nvSpPr>
        <p:spPr bwMode="auto">
          <a:xfrm>
            <a:off x="1234856" y="4813014"/>
            <a:ext cx="384120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5200" tIns="25200" rIns="25200" bIns="25200"/>
          <a:lstStyle/>
          <a:p>
            <a:pPr algn="l"/>
            <a:r>
              <a:rPr lang="en-GB" sz="900" smtClean="0">
                <a:solidFill>
                  <a:srgbClr val="808080"/>
                </a:solidFill>
                <a:latin typeface="+mn-lt"/>
                <a:cs typeface="Arial" pitchFamily="34" charset="0"/>
              </a:rPr>
              <a:t>CONFIDENTIAL</a:t>
            </a:r>
            <a:endParaRPr lang="en-GB" sz="900" dirty="0">
              <a:solidFill>
                <a:srgbClr val="80808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65750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 xmlns="">
        <p15:guide id="1" orient="horz" pos="3117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hjä Elisa teksti" preserve="1" userDrawn="1">
  <p:cSld name="Tyhjä_elis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3" name="Elisa_text_blu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00" y="4604400"/>
            <a:ext cx="854787" cy="540000"/>
          </a:xfrm>
          <a:prstGeom prst="rect">
            <a:avLst/>
          </a:prstGeom>
        </p:spPr>
      </p:pic>
      <p:sp>
        <p:nvSpPr>
          <p:cNvPr id="4" name="Turvaluokitus"/>
          <p:cNvSpPr txBox="1">
            <a:spLocks noChangeArrowheads="1"/>
          </p:cNvSpPr>
          <p:nvPr userDrawn="1"/>
        </p:nvSpPr>
        <p:spPr bwMode="auto">
          <a:xfrm>
            <a:off x="1234856" y="4813014"/>
            <a:ext cx="384120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5200" tIns="25200" rIns="25200" bIns="25200"/>
          <a:lstStyle/>
          <a:p>
            <a:pPr algn="l"/>
            <a:r>
              <a:rPr lang="en-GB" sz="900" smtClean="0">
                <a:solidFill>
                  <a:srgbClr val="808080"/>
                </a:solidFill>
                <a:latin typeface="+mn-lt"/>
                <a:cs typeface="Arial" pitchFamily="34" charset="0"/>
              </a:rPr>
              <a:t>CONFIDENTIAL</a:t>
            </a:r>
            <a:endParaRPr lang="en-GB" sz="900" dirty="0">
              <a:solidFill>
                <a:srgbClr val="80808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8541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plash_corner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956" y="4247636"/>
            <a:ext cx="1080000" cy="89962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16800" y="248400"/>
            <a:ext cx="8510400" cy="954000"/>
          </a:xfrm>
          <a:prstGeom prst="rect">
            <a:avLst/>
          </a:prstGeom>
        </p:spPr>
        <p:txBody>
          <a:bodyPr vert="horz" lIns="25200" tIns="25200" rIns="25200" bIns="25200" rtlCol="0" anchor="ctr" anchorCtr="0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24000" y="1314000"/>
            <a:ext cx="8510400" cy="2916000"/>
          </a:xfrm>
          <a:prstGeom prst="rect">
            <a:avLst/>
          </a:prstGeom>
        </p:spPr>
        <p:txBody>
          <a:bodyPr vert="horz" lIns="25200" tIns="25200" rIns="25200" bIns="2520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8" name="Turvaluokitus"/>
          <p:cNvSpPr txBox="1">
            <a:spLocks noChangeArrowheads="1"/>
          </p:cNvSpPr>
          <p:nvPr/>
        </p:nvSpPr>
        <p:spPr bwMode="auto">
          <a:xfrm>
            <a:off x="1234856" y="4813014"/>
            <a:ext cx="3841200" cy="1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5200" tIns="25200" rIns="25200" bIns="25200"/>
          <a:lstStyle/>
          <a:p>
            <a:pPr algn="l"/>
            <a:r>
              <a:rPr lang="et-EE" sz="900" dirty="0" smtClean="0">
                <a:solidFill>
                  <a:srgbClr val="808080"/>
                </a:solidFill>
                <a:latin typeface="+mn-lt"/>
                <a:cs typeface="Arial" pitchFamily="34" charset="0"/>
              </a:rPr>
              <a:t>CONFIDENTIAL</a:t>
            </a:r>
            <a:endParaRPr lang="en-GB" sz="900" dirty="0">
              <a:solidFill>
                <a:srgbClr val="8080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338400" y="4824900"/>
            <a:ext cx="849224" cy="135000"/>
          </a:xfrm>
          <a:prstGeom prst="rect">
            <a:avLst/>
          </a:prstGeom>
        </p:spPr>
        <p:txBody>
          <a:bodyPr vert="horz" lIns="25200" tIns="25200" rIns="25200" bIns="2520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ABDD62AB-4532-4F49-AC82-62CE9ED7FF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562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65" r:id="rId5"/>
    <p:sldLayoutId id="2147483672" r:id="rId6"/>
    <p:sldLayoutId id="2147483673" r:id="rId7"/>
    <p:sldLayoutId id="2147483674" r:id="rId8"/>
    <p:sldLayoutId id="2147483675" r:id="rId9"/>
    <p:sldLayoutId id="2147483671" r:id="rId10"/>
    <p:sldLayoutId id="2147483670" r:id="rId11"/>
    <p:sldLayoutId id="2147483656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00000"/>
        </a:lnSpc>
        <a:spcBef>
          <a:spcPts val="563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96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FF6400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16800" y="248400"/>
            <a:ext cx="8510400" cy="954000"/>
          </a:xfrm>
          <a:prstGeom prst="rect">
            <a:avLst/>
          </a:prstGeom>
        </p:spPr>
        <p:txBody>
          <a:bodyPr vert="horz" lIns="25200" tIns="25200" rIns="25200" bIns="2520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24000" y="1314000"/>
            <a:ext cx="8510400" cy="3204000"/>
          </a:xfrm>
          <a:prstGeom prst="rect">
            <a:avLst/>
          </a:prstGeom>
        </p:spPr>
        <p:txBody>
          <a:bodyPr vert="horz" lIns="25200" tIns="25200" rIns="25200" bIns="252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338400" y="4824900"/>
            <a:ext cx="849224" cy="135000"/>
          </a:xfrm>
          <a:prstGeom prst="rect">
            <a:avLst/>
          </a:prstGeom>
        </p:spPr>
        <p:txBody>
          <a:bodyPr vert="horz" lIns="25200" tIns="25200" rIns="25200" bIns="2520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ABDD62AB-4532-4F49-AC82-62CE9ED7FFA2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00" y="4604400"/>
            <a:ext cx="85090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9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00000"/>
        </a:lnSpc>
        <a:spcBef>
          <a:spcPts val="563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96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FF640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266400" algn="l" defTabSz="914400" rtl="0" eaLnBrk="1" latinLnBrk="0" hangingPunct="1">
        <a:spcBef>
          <a:spcPts val="488"/>
        </a:spcBef>
        <a:spcAft>
          <a:spcPts val="600"/>
        </a:spcAft>
        <a:buClr>
          <a:srgbClr val="0019AF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66400" algn="l" defTabSz="914400" rtl="0" eaLnBrk="1" latinLnBrk="0" hangingPunct="1">
        <a:spcBef>
          <a:spcPct val="20000"/>
        </a:spcBef>
        <a:spcAft>
          <a:spcPts val="10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endParaRPr lang="en-US" altLang="zh-CN" dirty="0" smtClean="0"/>
          </a:p>
        </p:txBody>
      </p:sp>
      <p:pic>
        <p:nvPicPr>
          <p:cNvPr id="1026" name="Picture 2" descr="D:\2015 MWC KV\2015 MWC PPT\新建文件夹\0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596"/>
            <a:ext cx="9141619" cy="514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463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9"/>
            <a:fld id="{724D11B5-F4EC-4A10-9CB4-D208720918B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9"/>
              <a:t>2016/4/13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463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463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9"/>
            <a:fld id="{3CF2F073-B7F6-4C9C-B66E-467879956FC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81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txStyles>
    <p:titleStyle>
      <a:lvl1pPr algn="ctr" defTabSz="914339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7" indent="-342877" algn="l" defTabSz="9143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00" indent="-285731" algn="l" defTabSz="91433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24" indent="-228585" algn="l" defTabSz="91433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093" indent="-228585" algn="l" defTabSz="91433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263" indent="-228585" algn="l" defTabSz="91433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33" indent="-228585" algn="l" defTabSz="9143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1" indent="-228585" algn="l" defTabSz="9143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1" indent="-228585" algn="l" defTabSz="9143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0" indent="-228585" algn="l" defTabSz="9143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8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8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7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6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6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 descr="ver7E89.tmp.png"/>
          <p:cNvPicPr>
            <a:picLocks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342908"/>
            <a:ext cx="8229601" cy="857250"/>
          </a:xfrm>
          <a:prstGeom prst="rect">
            <a:avLst/>
          </a:prstGeom>
        </p:spPr>
        <p:txBody>
          <a:bodyPr vert="horz" lIns="76766" tIns="38382" rIns="76766" bIns="38382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200162"/>
            <a:ext cx="8229601" cy="3394472"/>
          </a:xfrm>
          <a:prstGeom prst="rect">
            <a:avLst/>
          </a:prstGeom>
        </p:spPr>
        <p:txBody>
          <a:bodyPr vert="horz" lIns="76766" tIns="38382" rIns="76766" bIns="38382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Box 85"/>
          <p:cNvSpPr txBox="1">
            <a:spLocks noChangeArrowheads="1"/>
          </p:cNvSpPr>
          <p:nvPr userDrawn="1"/>
        </p:nvSpPr>
        <p:spPr bwMode="auto">
          <a:xfrm>
            <a:off x="652294" y="4789886"/>
            <a:ext cx="2381063" cy="19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8745" tIns="29373" rIns="58745" bIns="29373">
            <a:spAutoFit/>
          </a:bodyPr>
          <a:lstStyle/>
          <a:p>
            <a:pPr defTabSz="5879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b="1" kern="0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HUAWEI TECHNOLOGIES </a:t>
            </a:r>
            <a:r>
              <a:rPr lang="en-US" altLang="zh-CN" sz="900" b="1" kern="0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CO., LTD</a:t>
            </a:r>
            <a:r>
              <a:rPr lang="en-US" altLang="zh-CN" sz="900" b="1" kern="0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88665" y="4655274"/>
            <a:ext cx="439569" cy="39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86"/>
          <p:cNvSpPr>
            <a:spLocks noChangeArrowheads="1"/>
          </p:cNvSpPr>
          <p:nvPr userDrawn="1"/>
        </p:nvSpPr>
        <p:spPr bwMode="auto">
          <a:xfrm>
            <a:off x="5108586" y="4723863"/>
            <a:ext cx="1057000" cy="82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587929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de-DE" sz="900" b="1" dirty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  <a:p>
            <a:pPr defTabSz="587929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Page </a:t>
            </a:r>
            <a:fld id="{E68EC476-442B-4BB7-9603-F1440C241F3D}" type="slidenum">
              <a:rPr lang="de-DE" sz="900" b="1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pPr defTabSz="587929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900" b="1" dirty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6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iming>
    <p:tnLst>
      <p:par>
        <p:cTn id="1" dur="indefinite" restart="never" nodeType="tmRoot"/>
      </p:par>
    </p:tnLst>
  </p:timing>
  <p:txStyles>
    <p:titleStyle>
      <a:lvl1pPr algn="ctr" defTabSz="767661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7872" indent="-287872" algn="l" defTabSz="767661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3725" indent="-239895" algn="l" defTabSz="767661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9577" indent="-191916" algn="l" defTabSz="767661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408" indent="-191916" algn="l" defTabSz="767661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239" indent="-191916" algn="l" defTabSz="767661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070" indent="-191916" algn="l" defTabSz="76766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94900" indent="-191916" algn="l" defTabSz="76766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731" indent="-191916" algn="l" defTabSz="76766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62562" indent="-191916" algn="l" defTabSz="76766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6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832" algn="l" defTabSz="7676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661" algn="l" defTabSz="7676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493" algn="l" defTabSz="7676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323" algn="l" defTabSz="7676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155" algn="l" defTabSz="7676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2984" algn="l" defTabSz="7676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6815" algn="l" defTabSz="7676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0647" algn="l" defTabSz="7676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9" Type="http://schemas.openxmlformats.org/officeDocument/2006/relationships/image" Target="../media/image59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0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Elisa tee 4,5G-ni!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14.04.2016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081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圆角矩形 1213"/>
          <p:cNvSpPr/>
          <p:nvPr/>
        </p:nvSpPr>
        <p:spPr>
          <a:xfrm>
            <a:off x="482042" y="3983065"/>
            <a:ext cx="2346102" cy="320935"/>
          </a:xfrm>
          <a:prstGeom prst="roundRect">
            <a:avLst>
              <a:gd name="adj" fmla="val 5270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2" tIns="34271" rIns="68542" bIns="34271" rtlCol="0" anchor="ctr"/>
          <a:lstStyle/>
          <a:p>
            <a:pPr algn="ctr" defTabSz="767552">
              <a:lnSpc>
                <a:spcPct val="130000"/>
              </a:lnSpc>
            </a:pPr>
            <a:endParaRPr lang="zh-CN" altLang="en-US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15" name="圆角矩形 1214"/>
          <p:cNvSpPr/>
          <p:nvPr/>
        </p:nvSpPr>
        <p:spPr>
          <a:xfrm>
            <a:off x="2902930" y="3983065"/>
            <a:ext cx="2629654" cy="320935"/>
          </a:xfrm>
          <a:prstGeom prst="roundRect">
            <a:avLst>
              <a:gd name="adj" fmla="val 5270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2" tIns="34271" rIns="68542" bIns="34271" rtlCol="0" anchor="ctr"/>
          <a:lstStyle/>
          <a:p>
            <a:pPr algn="ctr" defTabSz="767552">
              <a:lnSpc>
                <a:spcPct val="130000"/>
              </a:lnSpc>
            </a:pPr>
            <a:endParaRPr lang="zh-CN" altLang="en-US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12" name="圆角矩形 1211"/>
          <p:cNvSpPr/>
          <p:nvPr/>
        </p:nvSpPr>
        <p:spPr>
          <a:xfrm>
            <a:off x="482044" y="4343835"/>
            <a:ext cx="5050543" cy="250729"/>
          </a:xfrm>
          <a:prstGeom prst="roundRect">
            <a:avLst>
              <a:gd name="adj" fmla="val 5270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2" tIns="34271" rIns="68542" bIns="34271" rtlCol="0" anchor="ctr"/>
          <a:lstStyle/>
          <a:p>
            <a:pPr algn="ctr" defTabSz="767552">
              <a:lnSpc>
                <a:spcPct val="130000"/>
              </a:lnSpc>
            </a:pPr>
            <a:endParaRPr lang="zh-CN" altLang="en-US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8818" y="285319"/>
            <a:ext cx="8656257" cy="438581"/>
          </a:xfrm>
        </p:spPr>
        <p:txBody>
          <a:bodyPr>
            <a:noAutofit/>
          </a:bodyPr>
          <a:lstStyle/>
          <a:p>
            <a:pPr algn="l"/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The Way to New Era</a:t>
            </a:r>
            <a:endParaRPr lang="zh-CN" altLang="en-US" sz="21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4" name="Group 247"/>
          <p:cNvGrpSpPr/>
          <p:nvPr/>
        </p:nvGrpSpPr>
        <p:grpSpPr>
          <a:xfrm>
            <a:off x="3744771" y="1835863"/>
            <a:ext cx="913009" cy="913247"/>
            <a:chOff x="1428723" y="1400140"/>
            <a:chExt cx="3443287" cy="3443287"/>
          </a:xfrm>
        </p:grpSpPr>
        <p:sp>
          <p:nvSpPr>
            <p:cNvPr id="512" name="Dodecagon 424"/>
            <p:cNvSpPr/>
            <p:nvPr/>
          </p:nvSpPr>
          <p:spPr bwMode="auto">
            <a:xfrm>
              <a:off x="1428723" y="1400140"/>
              <a:ext cx="3443287" cy="3443287"/>
            </a:xfrm>
            <a:prstGeom prst="dodecagon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190" tIns="39596" rIns="79190" bIns="3959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423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 kern="0" dirty="0">
                <a:solidFill>
                  <a:srgbClr val="B2B2B2"/>
                </a:solidFill>
                <a:cs typeface="+mn-ea"/>
                <a:sym typeface="+mn-lt"/>
              </a:endParaRPr>
            </a:p>
          </p:txBody>
        </p:sp>
        <p:cxnSp>
          <p:nvCxnSpPr>
            <p:cNvPr id="513" name="Straight Connector 425"/>
            <p:cNvCxnSpPr>
              <a:stCxn id="512" idx="10"/>
              <a:endCxn id="512" idx="4"/>
            </p:cNvCxnSpPr>
            <p:nvPr/>
          </p:nvCxnSpPr>
          <p:spPr bwMode="auto">
            <a:xfrm>
              <a:off x="2689030" y="1400140"/>
              <a:ext cx="922674" cy="3443287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4" name="Straight Connector 426"/>
            <p:cNvCxnSpPr>
              <a:stCxn id="512" idx="9"/>
              <a:endCxn id="512" idx="3"/>
            </p:cNvCxnSpPr>
            <p:nvPr/>
          </p:nvCxnSpPr>
          <p:spPr bwMode="auto">
            <a:xfrm>
              <a:off x="1890060" y="1861477"/>
              <a:ext cx="2520613" cy="2520612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5" name="Straight Connector 427"/>
            <p:cNvCxnSpPr>
              <a:stCxn id="512" idx="11"/>
              <a:endCxn id="512" idx="5"/>
            </p:cNvCxnSpPr>
            <p:nvPr/>
          </p:nvCxnSpPr>
          <p:spPr bwMode="auto">
            <a:xfrm flipH="1">
              <a:off x="2689030" y="1400140"/>
              <a:ext cx="922674" cy="3443287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6" name="Straight Connector 428"/>
            <p:cNvCxnSpPr>
              <a:stCxn id="512" idx="8"/>
              <a:endCxn id="512" idx="2"/>
            </p:cNvCxnSpPr>
            <p:nvPr/>
          </p:nvCxnSpPr>
          <p:spPr bwMode="auto">
            <a:xfrm>
              <a:off x="1428723" y="2660446"/>
              <a:ext cx="3443287" cy="922672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7" name="Straight Connector 429"/>
            <p:cNvCxnSpPr>
              <a:stCxn id="512" idx="0"/>
              <a:endCxn id="512" idx="6"/>
            </p:cNvCxnSpPr>
            <p:nvPr/>
          </p:nvCxnSpPr>
          <p:spPr bwMode="auto">
            <a:xfrm flipH="1">
              <a:off x="1890060" y="1861477"/>
              <a:ext cx="2520613" cy="2520612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8" name="Straight Connector 430"/>
            <p:cNvCxnSpPr>
              <a:stCxn id="512" idx="1"/>
              <a:endCxn id="512" idx="7"/>
            </p:cNvCxnSpPr>
            <p:nvPr/>
          </p:nvCxnSpPr>
          <p:spPr bwMode="auto">
            <a:xfrm flipH="1">
              <a:off x="1428723" y="2660446"/>
              <a:ext cx="3443287" cy="922672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9" name="Straight Connector 431"/>
            <p:cNvCxnSpPr>
              <a:stCxn id="512" idx="11"/>
              <a:endCxn id="512" idx="1"/>
            </p:cNvCxnSpPr>
            <p:nvPr/>
          </p:nvCxnSpPr>
          <p:spPr bwMode="auto">
            <a:xfrm>
              <a:off x="3611703" y="1400140"/>
              <a:ext cx="1260307" cy="1260306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0" name="Straight Connector 432"/>
            <p:cNvCxnSpPr>
              <a:stCxn id="512" idx="10"/>
              <a:endCxn id="512" idx="0"/>
            </p:cNvCxnSpPr>
            <p:nvPr/>
          </p:nvCxnSpPr>
          <p:spPr bwMode="auto">
            <a:xfrm>
              <a:off x="2689030" y="1400140"/>
              <a:ext cx="1721643" cy="461337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1" name="Straight Connector 433"/>
            <p:cNvCxnSpPr>
              <a:stCxn id="512" idx="0"/>
              <a:endCxn id="512" idx="2"/>
            </p:cNvCxnSpPr>
            <p:nvPr/>
          </p:nvCxnSpPr>
          <p:spPr bwMode="auto">
            <a:xfrm>
              <a:off x="4410673" y="1861477"/>
              <a:ext cx="461337" cy="1721644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2" name="Straight Connector 434"/>
            <p:cNvCxnSpPr>
              <a:stCxn id="512" idx="1"/>
              <a:endCxn id="512" idx="3"/>
            </p:cNvCxnSpPr>
            <p:nvPr/>
          </p:nvCxnSpPr>
          <p:spPr bwMode="auto">
            <a:xfrm flipH="1">
              <a:off x="4410673" y="2660446"/>
              <a:ext cx="461337" cy="1721644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3" name="Straight Connector 435"/>
            <p:cNvCxnSpPr>
              <a:stCxn id="512" idx="2"/>
              <a:endCxn id="512" idx="4"/>
            </p:cNvCxnSpPr>
            <p:nvPr/>
          </p:nvCxnSpPr>
          <p:spPr bwMode="auto">
            <a:xfrm flipH="1">
              <a:off x="3611703" y="3583121"/>
              <a:ext cx="1260307" cy="1260306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4" name="Straight Connector 436"/>
            <p:cNvCxnSpPr>
              <a:stCxn id="512" idx="4"/>
              <a:endCxn id="512" idx="6"/>
            </p:cNvCxnSpPr>
            <p:nvPr/>
          </p:nvCxnSpPr>
          <p:spPr bwMode="auto">
            <a:xfrm flipH="1" flipV="1">
              <a:off x="1890060" y="4382090"/>
              <a:ext cx="1721643" cy="461337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5" name="Straight Connector 437"/>
            <p:cNvCxnSpPr>
              <a:stCxn id="512" idx="3"/>
              <a:endCxn id="512" idx="5"/>
            </p:cNvCxnSpPr>
            <p:nvPr/>
          </p:nvCxnSpPr>
          <p:spPr bwMode="auto">
            <a:xfrm flipH="1">
              <a:off x="2689030" y="4382090"/>
              <a:ext cx="1721643" cy="461337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6" name="Straight Connector 438"/>
            <p:cNvCxnSpPr>
              <a:stCxn id="512" idx="5"/>
              <a:endCxn id="512" idx="7"/>
            </p:cNvCxnSpPr>
            <p:nvPr/>
          </p:nvCxnSpPr>
          <p:spPr bwMode="auto">
            <a:xfrm flipH="1" flipV="1">
              <a:off x="1428723" y="3583121"/>
              <a:ext cx="1260307" cy="1260306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7" name="Straight Connector 439"/>
            <p:cNvCxnSpPr>
              <a:stCxn id="512" idx="6"/>
              <a:endCxn id="512" idx="8"/>
            </p:cNvCxnSpPr>
            <p:nvPr/>
          </p:nvCxnSpPr>
          <p:spPr bwMode="auto">
            <a:xfrm flipH="1" flipV="1">
              <a:off x="1428723" y="2660446"/>
              <a:ext cx="461337" cy="1721644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8" name="Straight Connector 440"/>
            <p:cNvCxnSpPr>
              <a:stCxn id="512" idx="8"/>
              <a:endCxn id="512" idx="10"/>
            </p:cNvCxnSpPr>
            <p:nvPr/>
          </p:nvCxnSpPr>
          <p:spPr bwMode="auto">
            <a:xfrm flipV="1">
              <a:off x="1428723" y="1400140"/>
              <a:ext cx="1260307" cy="1260306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9" name="Straight Connector 441"/>
            <p:cNvCxnSpPr>
              <a:stCxn id="512" idx="7"/>
              <a:endCxn id="512" idx="9"/>
            </p:cNvCxnSpPr>
            <p:nvPr/>
          </p:nvCxnSpPr>
          <p:spPr bwMode="auto">
            <a:xfrm flipV="1">
              <a:off x="1428723" y="1861477"/>
              <a:ext cx="461337" cy="1721644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0" name="Straight Connector 442"/>
            <p:cNvCxnSpPr>
              <a:stCxn id="512" idx="10"/>
              <a:endCxn id="512" idx="1"/>
            </p:cNvCxnSpPr>
            <p:nvPr/>
          </p:nvCxnSpPr>
          <p:spPr bwMode="auto">
            <a:xfrm>
              <a:off x="2689030" y="1400140"/>
              <a:ext cx="2182980" cy="1260306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1" name="Straight Connector 443"/>
            <p:cNvCxnSpPr>
              <a:stCxn id="512" idx="11"/>
              <a:endCxn id="512" idx="2"/>
            </p:cNvCxnSpPr>
            <p:nvPr/>
          </p:nvCxnSpPr>
          <p:spPr bwMode="auto">
            <a:xfrm>
              <a:off x="3611703" y="1400140"/>
              <a:ext cx="1260307" cy="2182981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2" name="Straight Connector 444"/>
            <p:cNvCxnSpPr>
              <a:stCxn id="512" idx="0"/>
              <a:endCxn id="512" idx="3"/>
            </p:cNvCxnSpPr>
            <p:nvPr/>
          </p:nvCxnSpPr>
          <p:spPr bwMode="auto">
            <a:xfrm>
              <a:off x="4410673" y="1861477"/>
              <a:ext cx="0" cy="2520612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3" name="Straight Connector 445"/>
            <p:cNvCxnSpPr>
              <a:stCxn id="512" idx="1"/>
              <a:endCxn id="512" idx="4"/>
            </p:cNvCxnSpPr>
            <p:nvPr/>
          </p:nvCxnSpPr>
          <p:spPr bwMode="auto">
            <a:xfrm flipH="1">
              <a:off x="3611703" y="2660446"/>
              <a:ext cx="1260307" cy="2182981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4" name="Straight Connector 446"/>
            <p:cNvCxnSpPr>
              <a:stCxn id="512" idx="4"/>
              <a:endCxn id="512" idx="7"/>
            </p:cNvCxnSpPr>
            <p:nvPr/>
          </p:nvCxnSpPr>
          <p:spPr bwMode="auto">
            <a:xfrm flipH="1" flipV="1">
              <a:off x="1428723" y="3583121"/>
              <a:ext cx="2182980" cy="1260306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5" name="Straight Connector 447"/>
            <p:cNvCxnSpPr>
              <a:stCxn id="512" idx="8"/>
              <a:endCxn id="512" idx="5"/>
            </p:cNvCxnSpPr>
            <p:nvPr/>
          </p:nvCxnSpPr>
          <p:spPr bwMode="auto">
            <a:xfrm>
              <a:off x="1428723" y="2660446"/>
              <a:ext cx="1260307" cy="2182981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6" name="Straight Connector 448"/>
            <p:cNvCxnSpPr>
              <a:stCxn id="512" idx="6"/>
              <a:endCxn id="512" idx="9"/>
            </p:cNvCxnSpPr>
            <p:nvPr/>
          </p:nvCxnSpPr>
          <p:spPr bwMode="auto">
            <a:xfrm flipV="1">
              <a:off x="1890060" y="1861477"/>
              <a:ext cx="0" cy="2520612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7" name="Straight Connector 449"/>
            <p:cNvCxnSpPr>
              <a:stCxn id="512" idx="7"/>
              <a:endCxn id="512" idx="10"/>
            </p:cNvCxnSpPr>
            <p:nvPr/>
          </p:nvCxnSpPr>
          <p:spPr bwMode="auto">
            <a:xfrm flipV="1">
              <a:off x="1428723" y="1400140"/>
              <a:ext cx="1260307" cy="2182981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8" name="Straight Connector 450"/>
            <p:cNvCxnSpPr>
              <a:stCxn id="512" idx="6"/>
              <a:endCxn id="512" idx="3"/>
            </p:cNvCxnSpPr>
            <p:nvPr/>
          </p:nvCxnSpPr>
          <p:spPr bwMode="auto">
            <a:xfrm>
              <a:off x="1890060" y="4382090"/>
              <a:ext cx="2520613" cy="0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9" name="Straight Connector 451"/>
            <p:cNvCxnSpPr>
              <a:stCxn id="512" idx="2"/>
              <a:endCxn id="512" idx="5"/>
            </p:cNvCxnSpPr>
            <p:nvPr/>
          </p:nvCxnSpPr>
          <p:spPr bwMode="auto">
            <a:xfrm flipH="1">
              <a:off x="2689030" y="3583121"/>
              <a:ext cx="2182980" cy="1260306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0" name="Straight Connector 452"/>
            <p:cNvCxnSpPr>
              <a:stCxn id="512" idx="9"/>
              <a:endCxn id="512" idx="0"/>
            </p:cNvCxnSpPr>
            <p:nvPr/>
          </p:nvCxnSpPr>
          <p:spPr bwMode="auto">
            <a:xfrm>
              <a:off x="1890060" y="1861477"/>
              <a:ext cx="2520613" cy="0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1" name="Straight Connector 453"/>
            <p:cNvCxnSpPr>
              <a:stCxn id="512" idx="8"/>
              <a:endCxn id="512" idx="11"/>
            </p:cNvCxnSpPr>
            <p:nvPr/>
          </p:nvCxnSpPr>
          <p:spPr bwMode="auto">
            <a:xfrm flipV="1">
              <a:off x="1428723" y="1400140"/>
              <a:ext cx="2182980" cy="1260306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2" name="Straight Connector 454"/>
            <p:cNvCxnSpPr>
              <a:endCxn id="512" idx="6"/>
            </p:cNvCxnSpPr>
            <p:nvPr/>
          </p:nvCxnSpPr>
          <p:spPr bwMode="auto">
            <a:xfrm flipH="1">
              <a:off x="1890060" y="1500187"/>
              <a:ext cx="1724678" cy="2881903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3" name="Straight Connector 455"/>
            <p:cNvCxnSpPr>
              <a:stCxn id="512" idx="0"/>
              <a:endCxn id="512" idx="7"/>
            </p:cNvCxnSpPr>
            <p:nvPr/>
          </p:nvCxnSpPr>
          <p:spPr bwMode="auto">
            <a:xfrm flipH="1">
              <a:off x="1428723" y="1861477"/>
              <a:ext cx="2981950" cy="1721644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4" name="Straight Connector 456"/>
            <p:cNvCxnSpPr>
              <a:stCxn id="512" idx="8"/>
              <a:endCxn id="512" idx="1"/>
            </p:cNvCxnSpPr>
            <p:nvPr/>
          </p:nvCxnSpPr>
          <p:spPr bwMode="auto">
            <a:xfrm>
              <a:off x="1428723" y="2660446"/>
              <a:ext cx="3443287" cy="0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5" name="Straight Connector 457"/>
            <p:cNvCxnSpPr>
              <a:stCxn id="512" idx="9"/>
              <a:endCxn id="512" idx="2"/>
            </p:cNvCxnSpPr>
            <p:nvPr/>
          </p:nvCxnSpPr>
          <p:spPr bwMode="auto">
            <a:xfrm>
              <a:off x="1890060" y="1861477"/>
              <a:ext cx="2981950" cy="1721644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6" name="Straight Connector 458"/>
            <p:cNvCxnSpPr>
              <a:stCxn id="512" idx="11"/>
              <a:endCxn id="512" idx="7"/>
            </p:cNvCxnSpPr>
            <p:nvPr/>
          </p:nvCxnSpPr>
          <p:spPr bwMode="auto">
            <a:xfrm flipH="1">
              <a:off x="1428723" y="1400140"/>
              <a:ext cx="2182980" cy="2182981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7" name="Straight Connector 459"/>
            <p:cNvCxnSpPr>
              <a:stCxn id="512" idx="10"/>
              <a:endCxn id="512" idx="6"/>
            </p:cNvCxnSpPr>
            <p:nvPr/>
          </p:nvCxnSpPr>
          <p:spPr bwMode="auto">
            <a:xfrm flipH="1">
              <a:off x="1890060" y="1400140"/>
              <a:ext cx="798970" cy="2981950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8" name="Straight Connector 460"/>
            <p:cNvCxnSpPr>
              <a:stCxn id="512" idx="9"/>
              <a:endCxn id="512" idx="5"/>
            </p:cNvCxnSpPr>
            <p:nvPr/>
          </p:nvCxnSpPr>
          <p:spPr bwMode="auto">
            <a:xfrm>
              <a:off x="1890060" y="1861477"/>
              <a:ext cx="798970" cy="2981950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9" name="Straight Connector 461"/>
            <p:cNvCxnSpPr>
              <a:stCxn id="512" idx="8"/>
              <a:endCxn id="512" idx="4"/>
            </p:cNvCxnSpPr>
            <p:nvPr/>
          </p:nvCxnSpPr>
          <p:spPr bwMode="auto">
            <a:xfrm>
              <a:off x="1428723" y="2660446"/>
              <a:ext cx="2182980" cy="2182981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0" name="Straight Connector 462"/>
            <p:cNvCxnSpPr>
              <a:stCxn id="512" idx="7"/>
              <a:endCxn id="512" idx="3"/>
            </p:cNvCxnSpPr>
            <p:nvPr/>
          </p:nvCxnSpPr>
          <p:spPr bwMode="auto">
            <a:xfrm>
              <a:off x="1428723" y="3583121"/>
              <a:ext cx="2981950" cy="798969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1" name="Straight Connector 463"/>
            <p:cNvCxnSpPr>
              <a:stCxn id="512" idx="2"/>
              <a:endCxn id="512" idx="6"/>
            </p:cNvCxnSpPr>
            <p:nvPr/>
          </p:nvCxnSpPr>
          <p:spPr bwMode="auto">
            <a:xfrm flipH="1">
              <a:off x="1890060" y="3583121"/>
              <a:ext cx="2981950" cy="798969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2" name="Straight Connector 464"/>
            <p:cNvCxnSpPr>
              <a:stCxn id="512" idx="1"/>
              <a:endCxn id="512" idx="5"/>
            </p:cNvCxnSpPr>
            <p:nvPr/>
          </p:nvCxnSpPr>
          <p:spPr bwMode="auto">
            <a:xfrm flipH="1">
              <a:off x="2689030" y="2660446"/>
              <a:ext cx="2182980" cy="2182981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3" name="Straight Connector 465"/>
            <p:cNvCxnSpPr>
              <a:stCxn id="512" idx="0"/>
              <a:endCxn id="512" idx="4"/>
            </p:cNvCxnSpPr>
            <p:nvPr/>
          </p:nvCxnSpPr>
          <p:spPr bwMode="auto">
            <a:xfrm flipH="1">
              <a:off x="3611703" y="1861477"/>
              <a:ext cx="798970" cy="2981950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4" name="Straight Connector 466"/>
            <p:cNvCxnSpPr>
              <a:stCxn id="512" idx="11"/>
              <a:endCxn id="512" idx="3"/>
            </p:cNvCxnSpPr>
            <p:nvPr/>
          </p:nvCxnSpPr>
          <p:spPr bwMode="auto">
            <a:xfrm>
              <a:off x="3611703" y="1400140"/>
              <a:ext cx="798970" cy="2981950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5" name="Straight Connector 467"/>
            <p:cNvCxnSpPr>
              <a:stCxn id="512" idx="10"/>
              <a:endCxn id="512" idx="2"/>
            </p:cNvCxnSpPr>
            <p:nvPr/>
          </p:nvCxnSpPr>
          <p:spPr bwMode="auto">
            <a:xfrm>
              <a:off x="2689030" y="1400140"/>
              <a:ext cx="2182980" cy="2182981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6" name="Straight Connector 468"/>
            <p:cNvCxnSpPr>
              <a:stCxn id="512" idx="10"/>
              <a:endCxn id="512" idx="5"/>
            </p:cNvCxnSpPr>
            <p:nvPr/>
          </p:nvCxnSpPr>
          <p:spPr bwMode="auto">
            <a:xfrm>
              <a:off x="2689030" y="1400140"/>
              <a:ext cx="0" cy="3443287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7" name="Straight Connector 469"/>
            <p:cNvCxnSpPr>
              <a:stCxn id="512" idx="9"/>
              <a:endCxn id="512" idx="4"/>
            </p:cNvCxnSpPr>
            <p:nvPr/>
          </p:nvCxnSpPr>
          <p:spPr bwMode="auto">
            <a:xfrm>
              <a:off x="1890060" y="1861477"/>
              <a:ext cx="1721643" cy="2981950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8" name="Straight Connector 470"/>
            <p:cNvCxnSpPr>
              <a:stCxn id="512" idx="3"/>
              <a:endCxn id="512" idx="8"/>
            </p:cNvCxnSpPr>
            <p:nvPr/>
          </p:nvCxnSpPr>
          <p:spPr bwMode="auto">
            <a:xfrm flipH="1" flipV="1">
              <a:off x="1428723" y="2660446"/>
              <a:ext cx="2981950" cy="1721644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9" name="Straight Connector 471"/>
            <p:cNvCxnSpPr>
              <a:stCxn id="512" idx="2"/>
              <a:endCxn id="512" idx="7"/>
            </p:cNvCxnSpPr>
            <p:nvPr/>
          </p:nvCxnSpPr>
          <p:spPr bwMode="auto">
            <a:xfrm flipH="1">
              <a:off x="1428723" y="3583121"/>
              <a:ext cx="3443287" cy="0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0" name="Straight Connector 472"/>
            <p:cNvCxnSpPr>
              <a:stCxn id="512" idx="1"/>
              <a:endCxn id="512" idx="6"/>
            </p:cNvCxnSpPr>
            <p:nvPr/>
          </p:nvCxnSpPr>
          <p:spPr bwMode="auto">
            <a:xfrm flipH="1">
              <a:off x="1890060" y="2660446"/>
              <a:ext cx="2981950" cy="1721644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1" name="Straight Connector 473"/>
            <p:cNvCxnSpPr>
              <a:stCxn id="512" idx="0"/>
              <a:endCxn id="512" idx="5"/>
            </p:cNvCxnSpPr>
            <p:nvPr/>
          </p:nvCxnSpPr>
          <p:spPr bwMode="auto">
            <a:xfrm flipH="1">
              <a:off x="2689030" y="1861477"/>
              <a:ext cx="1721643" cy="2981950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2" name="Straight Connector 474"/>
            <p:cNvCxnSpPr>
              <a:stCxn id="512" idx="11"/>
              <a:endCxn id="512" idx="4"/>
            </p:cNvCxnSpPr>
            <p:nvPr/>
          </p:nvCxnSpPr>
          <p:spPr bwMode="auto">
            <a:xfrm>
              <a:off x="3611703" y="1400140"/>
              <a:ext cx="0" cy="3443287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3" name="Straight Connector 475"/>
            <p:cNvCxnSpPr>
              <a:stCxn id="512" idx="10"/>
              <a:endCxn id="512" idx="3"/>
            </p:cNvCxnSpPr>
            <p:nvPr/>
          </p:nvCxnSpPr>
          <p:spPr bwMode="auto">
            <a:xfrm>
              <a:off x="2689030" y="1400140"/>
              <a:ext cx="1721643" cy="2981950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4" name="Straight Connector 476"/>
            <p:cNvCxnSpPr>
              <a:stCxn id="512" idx="1"/>
              <a:endCxn id="512" idx="9"/>
            </p:cNvCxnSpPr>
            <p:nvPr/>
          </p:nvCxnSpPr>
          <p:spPr bwMode="auto">
            <a:xfrm flipH="1" flipV="1">
              <a:off x="1890060" y="1861477"/>
              <a:ext cx="2981950" cy="798969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5" name="Straight Connector 477"/>
            <p:cNvCxnSpPr>
              <a:stCxn id="512" idx="0"/>
              <a:endCxn id="512" idx="8"/>
            </p:cNvCxnSpPr>
            <p:nvPr/>
          </p:nvCxnSpPr>
          <p:spPr bwMode="auto">
            <a:xfrm flipH="1">
              <a:off x="1428723" y="1861477"/>
              <a:ext cx="2981950" cy="798969"/>
            </a:xfrm>
            <a:prstGeom prst="line">
              <a:avLst/>
            </a:prstGeom>
            <a:noFill/>
            <a:ln w="762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6" name="Oval 1568"/>
          <p:cNvSpPr/>
          <p:nvPr/>
        </p:nvSpPr>
        <p:spPr bwMode="auto">
          <a:xfrm>
            <a:off x="3387479" y="1477466"/>
            <a:ext cx="1628184" cy="1628609"/>
          </a:xfrm>
          <a:prstGeom prst="ellipse">
            <a:avLst/>
          </a:prstGeom>
          <a:noFill/>
          <a:ln w="381000">
            <a:solidFill>
              <a:schemeClr val="bg1"/>
            </a:solidFill>
          </a:ln>
          <a:effectLst>
            <a:glow rad="101600">
              <a:srgbClr val="00B0F0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68542" tIns="34271" rIns="68542" bIns="34271" numCol="1" rtlCol="0" anchor="t" anchorCtr="0" compatLnSpc="1">
            <a:prstTxWarp prst="textNoShape">
              <a:avLst/>
            </a:prstTxWarp>
          </a:bodyPr>
          <a:lstStyle/>
          <a:p>
            <a:pPr defTabSz="68542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  <a:defRPr/>
            </a:pPr>
            <a:endParaRPr lang="en-GB" sz="21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29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328" y="1721534"/>
            <a:ext cx="144727" cy="1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397" y="3030536"/>
            <a:ext cx="144727" cy="1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441" y="1721534"/>
            <a:ext cx="144727" cy="1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33" y="2730242"/>
            <a:ext cx="144727" cy="1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036" y="2730242"/>
            <a:ext cx="144727" cy="1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2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61" y="2219387"/>
            <a:ext cx="144727" cy="1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412" y="1965479"/>
            <a:ext cx="144727" cy="1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31" y="1418741"/>
            <a:ext cx="144727" cy="1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40" y="1965479"/>
            <a:ext cx="144727" cy="1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31" y="3030536"/>
            <a:ext cx="144727" cy="1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" name="Picture 1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459" y="2486327"/>
            <a:ext cx="144727" cy="1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" name="Picture 1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088" y="2219387"/>
            <a:ext cx="144727" cy="1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" name="Picture 1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63" y="1525052"/>
            <a:ext cx="144727" cy="1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" name="Picture 15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91" y="2926565"/>
            <a:ext cx="144727" cy="1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" name="Picture 16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64" y="1525052"/>
            <a:ext cx="144727" cy="1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" name="Picture 17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493" y="2486327"/>
            <a:ext cx="144727" cy="1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" name="Picture 18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28" y="2926565"/>
            <a:ext cx="144727" cy="1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" name="Picture 19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397" y="1418741"/>
            <a:ext cx="144727" cy="1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6" name="TextBox 1629"/>
          <p:cNvSpPr txBox="1"/>
          <p:nvPr/>
        </p:nvSpPr>
        <p:spPr>
          <a:xfrm>
            <a:off x="5768143" y="3651870"/>
            <a:ext cx="2897640" cy="2800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buClr>
                <a:schemeClr val="tx2"/>
              </a:buClr>
              <a:buSzPct val="7500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767552">
              <a:lnSpc>
                <a:spcPct val="130000"/>
              </a:lnSpc>
              <a:buClr>
                <a:srgbClr val="5A6378"/>
              </a:buClr>
            </a:pPr>
            <a:r>
              <a:rPr lang="en-GB" sz="1400" dirty="0" smtClean="0">
                <a:solidFill>
                  <a:prstClr val="white"/>
                </a:solidFill>
                <a:latin typeface="Arial"/>
                <a:cs typeface="+mn-ea"/>
                <a:sym typeface="+mn-lt"/>
              </a:rPr>
              <a:t>MBB 2020</a:t>
            </a:r>
            <a:r>
              <a:rPr lang="en-GB" sz="1400" dirty="0" smtClean="0">
                <a:solidFill>
                  <a:srgbClr val="FFFF00"/>
                </a:solidFill>
                <a:latin typeface="Arial"/>
                <a:cs typeface="+mn-ea"/>
                <a:sym typeface="+mn-lt"/>
              </a:rPr>
              <a:t> (Enabled by 4.5G/5G)</a:t>
            </a:r>
            <a:endParaRPr lang="en-GB" sz="1400" dirty="0">
              <a:solidFill>
                <a:srgbClr val="FFFF00"/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568" name="TextBox 1631"/>
          <p:cNvSpPr txBox="1"/>
          <p:nvPr/>
        </p:nvSpPr>
        <p:spPr>
          <a:xfrm>
            <a:off x="1673806" y="4288503"/>
            <a:ext cx="2458253" cy="300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423">
              <a:lnSpc>
                <a:spcPct val="130000"/>
              </a:lnSpc>
              <a:defRPr/>
            </a:pPr>
            <a:r>
              <a:rPr lang="en-GB" sz="1500" kern="0" dirty="0">
                <a:solidFill>
                  <a:prstClr val="white"/>
                </a:solidFill>
                <a:cs typeface="+mn-ea"/>
                <a:sym typeface="+mn-lt"/>
              </a:rPr>
              <a:t>Connectivity as a Service</a:t>
            </a:r>
          </a:p>
        </p:txBody>
      </p:sp>
      <p:sp>
        <p:nvSpPr>
          <p:cNvPr id="569" name="TextBox 1632"/>
          <p:cNvSpPr txBox="1"/>
          <p:nvPr/>
        </p:nvSpPr>
        <p:spPr>
          <a:xfrm>
            <a:off x="505982" y="935583"/>
            <a:ext cx="2346102" cy="4801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423">
              <a:lnSpc>
                <a:spcPct val="130000"/>
              </a:lnSpc>
              <a:defRPr/>
            </a:pPr>
            <a:r>
              <a:rPr lang="en-GB" sz="2400" kern="0" dirty="0">
                <a:solidFill>
                  <a:srgbClr val="92D050"/>
                </a:solidFill>
                <a:cs typeface="+mn-ea"/>
                <a:sym typeface="+mn-lt"/>
              </a:rPr>
              <a:t>30</a:t>
            </a:r>
            <a:r>
              <a:rPr lang="en-GB" sz="1500" b="1" kern="0" dirty="0">
                <a:solidFill>
                  <a:prstClr val="white"/>
                </a:solidFill>
                <a:cs typeface="+mn-ea"/>
                <a:sym typeface="+mn-lt"/>
              </a:rPr>
              <a:t> Years ago</a:t>
            </a:r>
          </a:p>
        </p:txBody>
      </p:sp>
      <p:sp>
        <p:nvSpPr>
          <p:cNvPr id="570" name="TextBox 1633"/>
          <p:cNvSpPr txBox="1"/>
          <p:nvPr/>
        </p:nvSpPr>
        <p:spPr>
          <a:xfrm>
            <a:off x="3537656" y="784167"/>
            <a:ext cx="1434203" cy="4801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423">
              <a:lnSpc>
                <a:spcPct val="130000"/>
              </a:lnSpc>
              <a:defRPr/>
            </a:pPr>
            <a:r>
              <a:rPr lang="en-GB" sz="1500" b="1" kern="0" dirty="0">
                <a:solidFill>
                  <a:prstClr val="white"/>
                </a:solidFill>
                <a:cs typeface="+mn-ea"/>
                <a:sym typeface="+mn-lt"/>
              </a:rPr>
              <a:t>Past</a:t>
            </a:r>
            <a:r>
              <a:rPr lang="en-GB" b="1" kern="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GB" sz="2400" kern="0" dirty="0">
                <a:solidFill>
                  <a:srgbClr val="92D050"/>
                </a:solidFill>
                <a:cs typeface="+mn-ea"/>
                <a:sym typeface="+mn-lt"/>
              </a:rPr>
              <a:t>10</a:t>
            </a:r>
            <a:r>
              <a:rPr lang="en-GB" sz="1500" b="1" kern="0" dirty="0">
                <a:solidFill>
                  <a:prstClr val="white"/>
                </a:solidFill>
                <a:cs typeface="+mn-ea"/>
                <a:sym typeface="+mn-lt"/>
              </a:rPr>
              <a:t> Years</a:t>
            </a:r>
          </a:p>
        </p:txBody>
      </p:sp>
      <p:sp>
        <p:nvSpPr>
          <p:cNvPr id="572" name="Right Arrow 249"/>
          <p:cNvSpPr/>
          <p:nvPr/>
        </p:nvSpPr>
        <p:spPr bwMode="auto">
          <a:xfrm rot="5400000">
            <a:off x="2550033" y="2229567"/>
            <a:ext cx="625812" cy="249101"/>
          </a:xfrm>
          <a:prstGeom prst="triangle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9359" tIns="29681" rIns="59359" bIns="29681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542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b="1" kern="0" dirty="0">
              <a:solidFill>
                <a:srgbClr val="FFFF00"/>
              </a:solidFill>
              <a:cs typeface="+mn-ea"/>
              <a:sym typeface="+mn-lt"/>
            </a:endParaRPr>
          </a:p>
        </p:txBody>
      </p:sp>
      <p:sp>
        <p:nvSpPr>
          <p:cNvPr id="573" name="Right Arrow 249"/>
          <p:cNvSpPr/>
          <p:nvPr/>
        </p:nvSpPr>
        <p:spPr bwMode="auto">
          <a:xfrm rot="5400000">
            <a:off x="5186083" y="2229567"/>
            <a:ext cx="625811" cy="249101"/>
          </a:xfrm>
          <a:prstGeom prst="triangle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9359" tIns="29681" rIns="59359" bIns="29681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542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b="1" kern="0" dirty="0">
              <a:solidFill>
                <a:srgbClr val="FFFF00"/>
              </a:solidFill>
              <a:cs typeface="+mn-ea"/>
              <a:sym typeface="+mn-lt"/>
            </a:endParaRPr>
          </a:p>
        </p:txBody>
      </p:sp>
      <p:sp>
        <p:nvSpPr>
          <p:cNvPr id="575" name="TextBox 1639"/>
          <p:cNvSpPr txBox="1"/>
          <p:nvPr/>
        </p:nvSpPr>
        <p:spPr>
          <a:xfrm>
            <a:off x="828418" y="3676365"/>
            <a:ext cx="1701230" cy="300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67552">
              <a:lnSpc>
                <a:spcPct val="130000"/>
              </a:lnSpc>
              <a:buClr>
                <a:srgbClr val="5A6378"/>
              </a:buClr>
              <a:buSzPct val="75000"/>
            </a:pPr>
            <a:r>
              <a:rPr lang="en-GB" sz="1500" dirty="0">
                <a:solidFill>
                  <a:prstClr val="white"/>
                </a:solidFill>
                <a:cs typeface="+mn-ea"/>
                <a:sym typeface="+mn-lt"/>
              </a:rPr>
              <a:t>Voice Era(1G/2G)</a:t>
            </a:r>
          </a:p>
        </p:txBody>
      </p:sp>
      <p:grpSp>
        <p:nvGrpSpPr>
          <p:cNvPr id="576" name="组合 575"/>
          <p:cNvGrpSpPr/>
          <p:nvPr/>
        </p:nvGrpSpPr>
        <p:grpSpPr>
          <a:xfrm>
            <a:off x="824124" y="1548076"/>
            <a:ext cx="1584668" cy="1497893"/>
            <a:chOff x="754156" y="1892661"/>
            <a:chExt cx="1576703" cy="1489976"/>
          </a:xfrm>
        </p:grpSpPr>
        <p:grpSp>
          <p:nvGrpSpPr>
            <p:cNvPr id="776" name="Group 247"/>
            <p:cNvGrpSpPr/>
            <p:nvPr/>
          </p:nvGrpSpPr>
          <p:grpSpPr>
            <a:xfrm>
              <a:off x="966507" y="2061649"/>
              <a:ext cx="1152000" cy="1152000"/>
              <a:chOff x="1428723" y="1400140"/>
              <a:chExt cx="3443287" cy="3443287"/>
            </a:xfrm>
          </p:grpSpPr>
          <p:sp>
            <p:nvSpPr>
              <p:cNvPr id="783" name="Dodecagon 424"/>
              <p:cNvSpPr/>
              <p:nvPr/>
            </p:nvSpPr>
            <p:spPr bwMode="auto">
              <a:xfrm>
                <a:off x="1428723" y="1400140"/>
                <a:ext cx="3443287" cy="3443287"/>
              </a:xfrm>
              <a:prstGeom prst="dodecagon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190" tIns="39596" rIns="79190" bIns="3959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423" fontAlgn="base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b="1" kern="0" dirty="0">
                  <a:solidFill>
                    <a:srgbClr val="B2B2B2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784" name="Straight Connector 425"/>
              <p:cNvCxnSpPr>
                <a:stCxn id="783" idx="10"/>
                <a:endCxn id="783" idx="4"/>
              </p:cNvCxnSpPr>
              <p:nvPr/>
            </p:nvCxnSpPr>
            <p:spPr bwMode="auto">
              <a:xfrm>
                <a:off x="2689030" y="1400140"/>
                <a:ext cx="922674" cy="3443287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5" name="Straight Connector 426"/>
              <p:cNvCxnSpPr>
                <a:stCxn id="783" idx="9"/>
                <a:endCxn id="783" idx="3"/>
              </p:cNvCxnSpPr>
              <p:nvPr/>
            </p:nvCxnSpPr>
            <p:spPr bwMode="auto">
              <a:xfrm>
                <a:off x="1890060" y="1861477"/>
                <a:ext cx="2520613" cy="252061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6" name="Straight Connector 427"/>
              <p:cNvCxnSpPr>
                <a:stCxn id="783" idx="11"/>
                <a:endCxn id="783" idx="5"/>
              </p:cNvCxnSpPr>
              <p:nvPr/>
            </p:nvCxnSpPr>
            <p:spPr bwMode="auto">
              <a:xfrm flipH="1">
                <a:off x="2689030" y="1400140"/>
                <a:ext cx="922674" cy="3443287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7" name="Straight Connector 428"/>
              <p:cNvCxnSpPr>
                <a:stCxn id="783" idx="8"/>
                <a:endCxn id="783" idx="2"/>
              </p:cNvCxnSpPr>
              <p:nvPr/>
            </p:nvCxnSpPr>
            <p:spPr bwMode="auto">
              <a:xfrm>
                <a:off x="1428723" y="2660446"/>
                <a:ext cx="3443287" cy="92267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8" name="Straight Connector 429"/>
              <p:cNvCxnSpPr>
                <a:stCxn id="783" idx="0"/>
                <a:endCxn id="783" idx="6"/>
              </p:cNvCxnSpPr>
              <p:nvPr/>
            </p:nvCxnSpPr>
            <p:spPr bwMode="auto">
              <a:xfrm flipH="1">
                <a:off x="1890060" y="1861477"/>
                <a:ext cx="2520613" cy="252061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9" name="Straight Connector 430"/>
              <p:cNvCxnSpPr>
                <a:stCxn id="783" idx="1"/>
                <a:endCxn id="783" idx="7"/>
              </p:cNvCxnSpPr>
              <p:nvPr/>
            </p:nvCxnSpPr>
            <p:spPr bwMode="auto">
              <a:xfrm flipH="1">
                <a:off x="1428723" y="2660446"/>
                <a:ext cx="3443287" cy="92267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0" name="Straight Connector 431"/>
              <p:cNvCxnSpPr>
                <a:stCxn id="783" idx="11"/>
                <a:endCxn id="783" idx="1"/>
              </p:cNvCxnSpPr>
              <p:nvPr/>
            </p:nvCxnSpPr>
            <p:spPr bwMode="auto">
              <a:xfrm>
                <a:off x="3611703" y="1400140"/>
                <a:ext cx="1260307" cy="1260306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1" name="Straight Connector 432"/>
              <p:cNvCxnSpPr>
                <a:stCxn id="783" idx="10"/>
                <a:endCxn id="783" idx="0"/>
              </p:cNvCxnSpPr>
              <p:nvPr/>
            </p:nvCxnSpPr>
            <p:spPr bwMode="auto">
              <a:xfrm>
                <a:off x="2689030" y="1400140"/>
                <a:ext cx="1721643" cy="461337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2" name="Straight Connector 433"/>
              <p:cNvCxnSpPr>
                <a:stCxn id="783" idx="0"/>
                <a:endCxn id="783" idx="2"/>
              </p:cNvCxnSpPr>
              <p:nvPr/>
            </p:nvCxnSpPr>
            <p:spPr bwMode="auto">
              <a:xfrm>
                <a:off x="4410673" y="1861477"/>
                <a:ext cx="461337" cy="172164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3" name="Straight Connector 434"/>
              <p:cNvCxnSpPr>
                <a:stCxn id="783" idx="1"/>
                <a:endCxn id="783" idx="3"/>
              </p:cNvCxnSpPr>
              <p:nvPr/>
            </p:nvCxnSpPr>
            <p:spPr bwMode="auto">
              <a:xfrm flipH="1">
                <a:off x="4410673" y="2660446"/>
                <a:ext cx="461337" cy="172164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4" name="Straight Connector 435"/>
              <p:cNvCxnSpPr>
                <a:stCxn id="783" idx="2"/>
                <a:endCxn id="783" idx="4"/>
              </p:cNvCxnSpPr>
              <p:nvPr/>
            </p:nvCxnSpPr>
            <p:spPr bwMode="auto">
              <a:xfrm flipH="1">
                <a:off x="3611703" y="3583121"/>
                <a:ext cx="1260307" cy="1260306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5" name="Straight Connector 436"/>
              <p:cNvCxnSpPr>
                <a:stCxn id="783" idx="4"/>
                <a:endCxn id="783" idx="6"/>
              </p:cNvCxnSpPr>
              <p:nvPr/>
            </p:nvCxnSpPr>
            <p:spPr bwMode="auto">
              <a:xfrm flipH="1" flipV="1">
                <a:off x="1890060" y="4382090"/>
                <a:ext cx="1721643" cy="461337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6" name="Straight Connector 437"/>
              <p:cNvCxnSpPr>
                <a:stCxn id="783" idx="3"/>
                <a:endCxn id="783" idx="5"/>
              </p:cNvCxnSpPr>
              <p:nvPr/>
            </p:nvCxnSpPr>
            <p:spPr bwMode="auto">
              <a:xfrm flipH="1">
                <a:off x="2689030" y="4382090"/>
                <a:ext cx="1721643" cy="461337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7" name="Straight Connector 438"/>
              <p:cNvCxnSpPr>
                <a:stCxn id="783" idx="5"/>
                <a:endCxn id="783" idx="7"/>
              </p:cNvCxnSpPr>
              <p:nvPr/>
            </p:nvCxnSpPr>
            <p:spPr bwMode="auto">
              <a:xfrm flipH="1" flipV="1">
                <a:off x="1428723" y="3583121"/>
                <a:ext cx="1260307" cy="1260306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8" name="Straight Connector 439"/>
              <p:cNvCxnSpPr>
                <a:stCxn id="783" idx="6"/>
                <a:endCxn id="783" idx="8"/>
              </p:cNvCxnSpPr>
              <p:nvPr/>
            </p:nvCxnSpPr>
            <p:spPr bwMode="auto">
              <a:xfrm flipH="1" flipV="1">
                <a:off x="1428723" y="2660446"/>
                <a:ext cx="461337" cy="172164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9" name="Straight Connector 440"/>
              <p:cNvCxnSpPr>
                <a:stCxn id="783" idx="8"/>
                <a:endCxn id="783" idx="10"/>
              </p:cNvCxnSpPr>
              <p:nvPr/>
            </p:nvCxnSpPr>
            <p:spPr bwMode="auto">
              <a:xfrm flipV="1">
                <a:off x="1428723" y="1400140"/>
                <a:ext cx="1260307" cy="1260306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0" name="Straight Connector 441"/>
              <p:cNvCxnSpPr>
                <a:stCxn id="783" idx="7"/>
                <a:endCxn id="783" idx="9"/>
              </p:cNvCxnSpPr>
              <p:nvPr/>
            </p:nvCxnSpPr>
            <p:spPr bwMode="auto">
              <a:xfrm flipV="1">
                <a:off x="1428723" y="1861477"/>
                <a:ext cx="461337" cy="172164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1" name="Straight Connector 442"/>
              <p:cNvCxnSpPr>
                <a:stCxn id="783" idx="10"/>
                <a:endCxn id="783" idx="1"/>
              </p:cNvCxnSpPr>
              <p:nvPr/>
            </p:nvCxnSpPr>
            <p:spPr bwMode="auto">
              <a:xfrm>
                <a:off x="2689030" y="1400140"/>
                <a:ext cx="2182980" cy="1260306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2" name="Straight Connector 443"/>
              <p:cNvCxnSpPr>
                <a:stCxn id="783" idx="11"/>
                <a:endCxn id="783" idx="2"/>
              </p:cNvCxnSpPr>
              <p:nvPr/>
            </p:nvCxnSpPr>
            <p:spPr bwMode="auto">
              <a:xfrm>
                <a:off x="3611703" y="1400140"/>
                <a:ext cx="1260307" cy="2182981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3" name="Straight Connector 444"/>
              <p:cNvCxnSpPr>
                <a:stCxn id="783" idx="0"/>
                <a:endCxn id="783" idx="3"/>
              </p:cNvCxnSpPr>
              <p:nvPr/>
            </p:nvCxnSpPr>
            <p:spPr bwMode="auto">
              <a:xfrm>
                <a:off x="4410673" y="1861477"/>
                <a:ext cx="0" cy="252061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4" name="Straight Connector 445"/>
              <p:cNvCxnSpPr>
                <a:stCxn id="783" idx="1"/>
                <a:endCxn id="783" idx="4"/>
              </p:cNvCxnSpPr>
              <p:nvPr/>
            </p:nvCxnSpPr>
            <p:spPr bwMode="auto">
              <a:xfrm flipH="1">
                <a:off x="3611703" y="2660446"/>
                <a:ext cx="1260307" cy="2182981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5" name="Straight Connector 446"/>
              <p:cNvCxnSpPr>
                <a:stCxn id="783" idx="4"/>
                <a:endCxn id="783" idx="7"/>
              </p:cNvCxnSpPr>
              <p:nvPr/>
            </p:nvCxnSpPr>
            <p:spPr bwMode="auto">
              <a:xfrm flipH="1" flipV="1">
                <a:off x="1428723" y="3583121"/>
                <a:ext cx="2182980" cy="1260306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6" name="Straight Connector 447"/>
              <p:cNvCxnSpPr>
                <a:stCxn id="783" idx="8"/>
                <a:endCxn id="783" idx="5"/>
              </p:cNvCxnSpPr>
              <p:nvPr/>
            </p:nvCxnSpPr>
            <p:spPr bwMode="auto">
              <a:xfrm>
                <a:off x="1428723" y="2660446"/>
                <a:ext cx="1260307" cy="2182981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7" name="Straight Connector 448"/>
              <p:cNvCxnSpPr>
                <a:stCxn id="783" idx="6"/>
                <a:endCxn id="783" idx="9"/>
              </p:cNvCxnSpPr>
              <p:nvPr/>
            </p:nvCxnSpPr>
            <p:spPr bwMode="auto">
              <a:xfrm flipV="1">
                <a:off x="1890060" y="1861477"/>
                <a:ext cx="0" cy="252061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8" name="Straight Connector 449"/>
              <p:cNvCxnSpPr>
                <a:stCxn id="783" idx="7"/>
                <a:endCxn id="783" idx="10"/>
              </p:cNvCxnSpPr>
              <p:nvPr/>
            </p:nvCxnSpPr>
            <p:spPr bwMode="auto">
              <a:xfrm flipV="1">
                <a:off x="1428723" y="1400140"/>
                <a:ext cx="1260307" cy="2182981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9" name="Straight Connector 450"/>
              <p:cNvCxnSpPr>
                <a:stCxn id="783" idx="6"/>
                <a:endCxn id="783" idx="3"/>
              </p:cNvCxnSpPr>
              <p:nvPr/>
            </p:nvCxnSpPr>
            <p:spPr bwMode="auto">
              <a:xfrm>
                <a:off x="1890060" y="4382090"/>
                <a:ext cx="252061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0" name="Straight Connector 451"/>
              <p:cNvCxnSpPr>
                <a:stCxn id="783" idx="2"/>
                <a:endCxn id="783" idx="5"/>
              </p:cNvCxnSpPr>
              <p:nvPr/>
            </p:nvCxnSpPr>
            <p:spPr bwMode="auto">
              <a:xfrm flipH="1">
                <a:off x="2689030" y="3583121"/>
                <a:ext cx="2182980" cy="1260306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1" name="Straight Connector 452"/>
              <p:cNvCxnSpPr>
                <a:stCxn id="783" idx="9"/>
                <a:endCxn id="783" idx="0"/>
              </p:cNvCxnSpPr>
              <p:nvPr/>
            </p:nvCxnSpPr>
            <p:spPr bwMode="auto">
              <a:xfrm>
                <a:off x="1890060" y="1861477"/>
                <a:ext cx="252061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2" name="Straight Connector 453"/>
              <p:cNvCxnSpPr>
                <a:stCxn id="783" idx="8"/>
                <a:endCxn id="783" idx="11"/>
              </p:cNvCxnSpPr>
              <p:nvPr/>
            </p:nvCxnSpPr>
            <p:spPr bwMode="auto">
              <a:xfrm flipV="1">
                <a:off x="1428723" y="1400140"/>
                <a:ext cx="2182980" cy="1260306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3" name="Straight Connector 454"/>
              <p:cNvCxnSpPr>
                <a:endCxn id="783" idx="6"/>
              </p:cNvCxnSpPr>
              <p:nvPr/>
            </p:nvCxnSpPr>
            <p:spPr bwMode="auto">
              <a:xfrm flipH="1">
                <a:off x="1890060" y="1500187"/>
                <a:ext cx="1724678" cy="2881903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4" name="Straight Connector 455"/>
              <p:cNvCxnSpPr>
                <a:stCxn id="783" idx="0"/>
                <a:endCxn id="783" idx="7"/>
              </p:cNvCxnSpPr>
              <p:nvPr/>
            </p:nvCxnSpPr>
            <p:spPr bwMode="auto">
              <a:xfrm flipH="1">
                <a:off x="1428723" y="1861477"/>
                <a:ext cx="2981950" cy="172164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5" name="Straight Connector 456"/>
              <p:cNvCxnSpPr>
                <a:stCxn id="783" idx="8"/>
                <a:endCxn id="783" idx="1"/>
              </p:cNvCxnSpPr>
              <p:nvPr/>
            </p:nvCxnSpPr>
            <p:spPr bwMode="auto">
              <a:xfrm>
                <a:off x="1428723" y="2660446"/>
                <a:ext cx="3443287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6" name="Straight Connector 457"/>
              <p:cNvCxnSpPr>
                <a:stCxn id="783" idx="9"/>
                <a:endCxn id="783" idx="2"/>
              </p:cNvCxnSpPr>
              <p:nvPr/>
            </p:nvCxnSpPr>
            <p:spPr bwMode="auto">
              <a:xfrm>
                <a:off x="1890060" y="1861477"/>
                <a:ext cx="2981950" cy="172164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7" name="Straight Connector 458"/>
              <p:cNvCxnSpPr>
                <a:stCxn id="783" idx="11"/>
                <a:endCxn id="783" idx="7"/>
              </p:cNvCxnSpPr>
              <p:nvPr/>
            </p:nvCxnSpPr>
            <p:spPr bwMode="auto">
              <a:xfrm flipH="1">
                <a:off x="1428723" y="1400140"/>
                <a:ext cx="2182980" cy="2182981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8" name="Straight Connector 459"/>
              <p:cNvCxnSpPr>
                <a:stCxn id="783" idx="10"/>
                <a:endCxn id="783" idx="6"/>
              </p:cNvCxnSpPr>
              <p:nvPr/>
            </p:nvCxnSpPr>
            <p:spPr bwMode="auto">
              <a:xfrm flipH="1">
                <a:off x="1890060" y="1400140"/>
                <a:ext cx="798970" cy="298195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9" name="Straight Connector 460"/>
              <p:cNvCxnSpPr>
                <a:stCxn id="783" idx="9"/>
                <a:endCxn id="783" idx="5"/>
              </p:cNvCxnSpPr>
              <p:nvPr/>
            </p:nvCxnSpPr>
            <p:spPr bwMode="auto">
              <a:xfrm>
                <a:off x="1890060" y="1861477"/>
                <a:ext cx="798970" cy="298195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0" name="Straight Connector 461"/>
              <p:cNvCxnSpPr>
                <a:stCxn id="783" idx="8"/>
                <a:endCxn id="783" idx="4"/>
              </p:cNvCxnSpPr>
              <p:nvPr/>
            </p:nvCxnSpPr>
            <p:spPr bwMode="auto">
              <a:xfrm>
                <a:off x="1428723" y="2660446"/>
                <a:ext cx="2182980" cy="2182981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1" name="Straight Connector 462"/>
              <p:cNvCxnSpPr>
                <a:stCxn id="783" idx="7"/>
                <a:endCxn id="783" idx="3"/>
              </p:cNvCxnSpPr>
              <p:nvPr/>
            </p:nvCxnSpPr>
            <p:spPr bwMode="auto">
              <a:xfrm>
                <a:off x="1428723" y="3583121"/>
                <a:ext cx="2981950" cy="798969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2" name="Straight Connector 463"/>
              <p:cNvCxnSpPr>
                <a:stCxn id="783" idx="2"/>
                <a:endCxn id="783" idx="6"/>
              </p:cNvCxnSpPr>
              <p:nvPr/>
            </p:nvCxnSpPr>
            <p:spPr bwMode="auto">
              <a:xfrm flipH="1">
                <a:off x="1890060" y="3583121"/>
                <a:ext cx="2981950" cy="798969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3" name="Straight Connector 464"/>
              <p:cNvCxnSpPr>
                <a:stCxn id="783" idx="1"/>
                <a:endCxn id="783" idx="5"/>
              </p:cNvCxnSpPr>
              <p:nvPr/>
            </p:nvCxnSpPr>
            <p:spPr bwMode="auto">
              <a:xfrm flipH="1">
                <a:off x="2689030" y="2660446"/>
                <a:ext cx="2182980" cy="2182981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4" name="Straight Connector 465"/>
              <p:cNvCxnSpPr>
                <a:stCxn id="783" idx="0"/>
                <a:endCxn id="783" idx="4"/>
              </p:cNvCxnSpPr>
              <p:nvPr/>
            </p:nvCxnSpPr>
            <p:spPr bwMode="auto">
              <a:xfrm flipH="1">
                <a:off x="3611703" y="1861477"/>
                <a:ext cx="798970" cy="298195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5" name="Straight Connector 466"/>
              <p:cNvCxnSpPr>
                <a:stCxn id="783" idx="11"/>
                <a:endCxn id="783" idx="3"/>
              </p:cNvCxnSpPr>
              <p:nvPr/>
            </p:nvCxnSpPr>
            <p:spPr bwMode="auto">
              <a:xfrm>
                <a:off x="3611703" y="1400140"/>
                <a:ext cx="798970" cy="298195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6" name="Straight Connector 467"/>
              <p:cNvCxnSpPr>
                <a:stCxn id="783" idx="10"/>
                <a:endCxn id="783" idx="2"/>
              </p:cNvCxnSpPr>
              <p:nvPr/>
            </p:nvCxnSpPr>
            <p:spPr bwMode="auto">
              <a:xfrm>
                <a:off x="2689030" y="1400140"/>
                <a:ext cx="2182980" cy="2182981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7" name="Straight Connector 468"/>
              <p:cNvCxnSpPr>
                <a:stCxn id="783" idx="10"/>
                <a:endCxn id="783" idx="5"/>
              </p:cNvCxnSpPr>
              <p:nvPr/>
            </p:nvCxnSpPr>
            <p:spPr bwMode="auto">
              <a:xfrm>
                <a:off x="2689030" y="1400140"/>
                <a:ext cx="0" cy="3443287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8" name="Straight Connector 469"/>
              <p:cNvCxnSpPr>
                <a:stCxn id="783" idx="9"/>
                <a:endCxn id="783" idx="4"/>
              </p:cNvCxnSpPr>
              <p:nvPr/>
            </p:nvCxnSpPr>
            <p:spPr bwMode="auto">
              <a:xfrm>
                <a:off x="1890060" y="1861477"/>
                <a:ext cx="1721643" cy="298195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9" name="Straight Connector 470"/>
              <p:cNvCxnSpPr>
                <a:stCxn id="783" idx="3"/>
                <a:endCxn id="783" idx="8"/>
              </p:cNvCxnSpPr>
              <p:nvPr/>
            </p:nvCxnSpPr>
            <p:spPr bwMode="auto">
              <a:xfrm flipH="1" flipV="1">
                <a:off x="1428723" y="2660446"/>
                <a:ext cx="2981950" cy="172164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0" name="Straight Connector 471"/>
              <p:cNvCxnSpPr>
                <a:stCxn id="783" idx="2"/>
                <a:endCxn id="783" idx="7"/>
              </p:cNvCxnSpPr>
              <p:nvPr/>
            </p:nvCxnSpPr>
            <p:spPr bwMode="auto">
              <a:xfrm flipH="1">
                <a:off x="1428723" y="3583121"/>
                <a:ext cx="3443287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1" name="Straight Connector 472"/>
              <p:cNvCxnSpPr>
                <a:stCxn id="783" idx="1"/>
                <a:endCxn id="783" idx="6"/>
              </p:cNvCxnSpPr>
              <p:nvPr/>
            </p:nvCxnSpPr>
            <p:spPr bwMode="auto">
              <a:xfrm flipH="1">
                <a:off x="1890060" y="2660446"/>
                <a:ext cx="2981950" cy="172164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2" name="Straight Connector 473"/>
              <p:cNvCxnSpPr>
                <a:stCxn id="783" idx="0"/>
                <a:endCxn id="783" idx="5"/>
              </p:cNvCxnSpPr>
              <p:nvPr/>
            </p:nvCxnSpPr>
            <p:spPr bwMode="auto">
              <a:xfrm flipH="1">
                <a:off x="2689030" y="1861477"/>
                <a:ext cx="1721643" cy="298195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3" name="Straight Connector 474"/>
              <p:cNvCxnSpPr>
                <a:stCxn id="783" idx="11"/>
                <a:endCxn id="783" idx="4"/>
              </p:cNvCxnSpPr>
              <p:nvPr/>
            </p:nvCxnSpPr>
            <p:spPr bwMode="auto">
              <a:xfrm>
                <a:off x="3611703" y="1400140"/>
                <a:ext cx="0" cy="3443287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4" name="Straight Connector 475"/>
              <p:cNvCxnSpPr>
                <a:stCxn id="783" idx="10"/>
                <a:endCxn id="783" idx="3"/>
              </p:cNvCxnSpPr>
              <p:nvPr/>
            </p:nvCxnSpPr>
            <p:spPr bwMode="auto">
              <a:xfrm>
                <a:off x="2689030" y="1400140"/>
                <a:ext cx="1721643" cy="298195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5" name="Straight Connector 476"/>
              <p:cNvCxnSpPr>
                <a:stCxn id="783" idx="1"/>
                <a:endCxn id="783" idx="9"/>
              </p:cNvCxnSpPr>
              <p:nvPr/>
            </p:nvCxnSpPr>
            <p:spPr bwMode="auto">
              <a:xfrm flipH="1" flipV="1">
                <a:off x="1890060" y="1861477"/>
                <a:ext cx="2981950" cy="798969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6" name="Straight Connector 477"/>
              <p:cNvCxnSpPr>
                <a:stCxn id="783" idx="0"/>
                <a:endCxn id="783" idx="8"/>
              </p:cNvCxnSpPr>
              <p:nvPr/>
            </p:nvCxnSpPr>
            <p:spPr bwMode="auto">
              <a:xfrm flipH="1">
                <a:off x="1428723" y="1861477"/>
                <a:ext cx="2981950" cy="798969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78" name="组合 577"/>
            <p:cNvGrpSpPr/>
            <p:nvPr/>
          </p:nvGrpSpPr>
          <p:grpSpPr>
            <a:xfrm>
              <a:off x="754156" y="1892661"/>
              <a:ext cx="1576703" cy="1489976"/>
              <a:chOff x="754156" y="1892661"/>
              <a:chExt cx="1576703" cy="1489976"/>
            </a:xfrm>
          </p:grpSpPr>
          <p:grpSp>
            <p:nvGrpSpPr>
              <p:cNvPr id="579" name="组合 578"/>
              <p:cNvGrpSpPr/>
              <p:nvPr/>
            </p:nvGrpSpPr>
            <p:grpSpPr>
              <a:xfrm>
                <a:off x="1283911" y="1892661"/>
                <a:ext cx="517854" cy="128593"/>
                <a:chOff x="1283911" y="1892661"/>
                <a:chExt cx="517854" cy="128593"/>
              </a:xfrm>
            </p:grpSpPr>
            <p:grpSp>
              <p:nvGrpSpPr>
                <p:cNvPr id="744" name="Group 606"/>
                <p:cNvGrpSpPr/>
                <p:nvPr/>
              </p:nvGrpSpPr>
              <p:grpSpPr>
                <a:xfrm>
                  <a:off x="1615496" y="1892661"/>
                  <a:ext cx="186269" cy="128593"/>
                  <a:chOff x="2569197" y="2316981"/>
                  <a:chExt cx="1678640" cy="1112033"/>
                </a:xfrm>
                <a:solidFill>
                  <a:schemeClr val="bg1"/>
                </a:solidFill>
              </p:grpSpPr>
              <p:sp>
                <p:nvSpPr>
                  <p:cNvPr id="761" name="Oval 607"/>
                  <p:cNvSpPr/>
                  <p:nvPr/>
                </p:nvSpPr>
                <p:spPr bwMode="auto">
                  <a:xfrm rot="20552039">
                    <a:off x="2569197" y="2636920"/>
                    <a:ext cx="432049" cy="21602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2" name="Rounded Rectangle 608"/>
                  <p:cNvSpPr/>
                  <p:nvPr/>
                </p:nvSpPr>
                <p:spPr bwMode="auto">
                  <a:xfrm>
                    <a:off x="2785222" y="3140977"/>
                    <a:ext cx="1224133" cy="288037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3" name="Rounded Rectangle 609"/>
                  <p:cNvSpPr/>
                  <p:nvPr/>
                </p:nvSpPr>
                <p:spPr bwMode="auto">
                  <a:xfrm>
                    <a:off x="3145256" y="2636920"/>
                    <a:ext cx="504054" cy="576066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4" name="Oval 610"/>
                  <p:cNvSpPr/>
                  <p:nvPr/>
                </p:nvSpPr>
                <p:spPr bwMode="auto">
                  <a:xfrm rot="1047961" flipH="1">
                    <a:off x="3815788" y="2624770"/>
                    <a:ext cx="432049" cy="21602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5" name="Isosceles Triangle 611"/>
                  <p:cNvSpPr/>
                  <p:nvPr/>
                </p:nvSpPr>
                <p:spPr bwMode="auto">
                  <a:xfrm>
                    <a:off x="2785222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6" name="Isosceles Triangle 612"/>
                  <p:cNvSpPr/>
                  <p:nvPr/>
                </p:nvSpPr>
                <p:spPr bwMode="auto">
                  <a:xfrm>
                    <a:off x="3361281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7" name="Isosceles Triangle 613"/>
                  <p:cNvSpPr/>
                  <p:nvPr/>
                </p:nvSpPr>
                <p:spPr bwMode="auto">
                  <a:xfrm rot="6988412">
                    <a:off x="2827825" y="2897907"/>
                    <a:ext cx="648076" cy="288030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8" name="Isosceles Triangle 614"/>
                  <p:cNvSpPr/>
                  <p:nvPr/>
                </p:nvSpPr>
                <p:spPr bwMode="auto">
                  <a:xfrm rot="14611588" flipH="1">
                    <a:off x="3339946" y="2908532"/>
                    <a:ext cx="648073" cy="288030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9" name="Rectangle 615"/>
                  <p:cNvSpPr/>
                  <p:nvPr/>
                </p:nvSpPr>
                <p:spPr bwMode="auto">
                  <a:xfrm rot="690742">
                    <a:off x="3487529" y="2380879"/>
                    <a:ext cx="651634" cy="11237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0" name="Rectangle 616"/>
                  <p:cNvSpPr/>
                  <p:nvPr/>
                </p:nvSpPr>
                <p:spPr bwMode="auto">
                  <a:xfrm rot="20909258" flipH="1">
                    <a:off x="2685973" y="2386206"/>
                    <a:ext cx="651634" cy="11237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1" name="Rectangle 617"/>
                  <p:cNvSpPr/>
                  <p:nvPr/>
                </p:nvSpPr>
                <p:spPr bwMode="auto">
                  <a:xfrm>
                    <a:off x="3259798" y="2316981"/>
                    <a:ext cx="317508" cy="10391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2" name="Rectangle 618"/>
                  <p:cNvSpPr/>
                  <p:nvPr/>
                </p:nvSpPr>
                <p:spPr bwMode="auto">
                  <a:xfrm rot="690742">
                    <a:off x="2635948" y="2477378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3" name="Rectangle 619"/>
                  <p:cNvSpPr/>
                  <p:nvPr/>
                </p:nvSpPr>
                <p:spPr bwMode="auto">
                  <a:xfrm rot="690742">
                    <a:off x="2604046" y="2619139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4" name="Rectangle 620"/>
                  <p:cNvSpPr/>
                  <p:nvPr/>
                </p:nvSpPr>
                <p:spPr bwMode="auto">
                  <a:xfrm rot="20909258" flipH="1">
                    <a:off x="3860082" y="2484322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5" name="Rectangle 621"/>
                  <p:cNvSpPr/>
                  <p:nvPr/>
                </p:nvSpPr>
                <p:spPr bwMode="auto">
                  <a:xfrm rot="20909258" flipH="1">
                    <a:off x="3895733" y="2615455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745" name="Group 622"/>
                <p:cNvGrpSpPr/>
                <p:nvPr/>
              </p:nvGrpSpPr>
              <p:grpSpPr>
                <a:xfrm>
                  <a:off x="1283911" y="1892661"/>
                  <a:ext cx="186269" cy="128593"/>
                  <a:chOff x="2569197" y="2316981"/>
                  <a:chExt cx="1678640" cy="1112033"/>
                </a:xfrm>
                <a:solidFill>
                  <a:schemeClr val="bg1"/>
                </a:solidFill>
              </p:grpSpPr>
              <p:sp>
                <p:nvSpPr>
                  <p:cNvPr id="746" name="Oval 623"/>
                  <p:cNvSpPr/>
                  <p:nvPr/>
                </p:nvSpPr>
                <p:spPr bwMode="auto">
                  <a:xfrm rot="20552039">
                    <a:off x="2569197" y="2636920"/>
                    <a:ext cx="432049" cy="21602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7" name="Rounded Rectangle 624"/>
                  <p:cNvSpPr/>
                  <p:nvPr/>
                </p:nvSpPr>
                <p:spPr bwMode="auto">
                  <a:xfrm>
                    <a:off x="2785222" y="3140977"/>
                    <a:ext cx="1224133" cy="288037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8" name="Rounded Rectangle 625"/>
                  <p:cNvSpPr/>
                  <p:nvPr/>
                </p:nvSpPr>
                <p:spPr bwMode="auto">
                  <a:xfrm>
                    <a:off x="3145256" y="2636920"/>
                    <a:ext cx="504054" cy="576066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9" name="Oval 626"/>
                  <p:cNvSpPr/>
                  <p:nvPr/>
                </p:nvSpPr>
                <p:spPr bwMode="auto">
                  <a:xfrm rot="1047961" flipH="1">
                    <a:off x="3815788" y="2624770"/>
                    <a:ext cx="432049" cy="21602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0" name="Isosceles Triangle 627"/>
                  <p:cNvSpPr/>
                  <p:nvPr/>
                </p:nvSpPr>
                <p:spPr bwMode="auto">
                  <a:xfrm>
                    <a:off x="2785222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1" name="Isosceles Triangle 628"/>
                  <p:cNvSpPr/>
                  <p:nvPr/>
                </p:nvSpPr>
                <p:spPr bwMode="auto">
                  <a:xfrm>
                    <a:off x="3361281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2" name="Isosceles Triangle 629"/>
                  <p:cNvSpPr/>
                  <p:nvPr/>
                </p:nvSpPr>
                <p:spPr bwMode="auto">
                  <a:xfrm rot="6988412">
                    <a:off x="2827825" y="2897907"/>
                    <a:ext cx="648076" cy="288030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3" name="Isosceles Triangle 630"/>
                  <p:cNvSpPr/>
                  <p:nvPr/>
                </p:nvSpPr>
                <p:spPr bwMode="auto">
                  <a:xfrm rot="14611588" flipH="1">
                    <a:off x="3339946" y="2908532"/>
                    <a:ext cx="648073" cy="288030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4" name="Rectangle 631"/>
                  <p:cNvSpPr/>
                  <p:nvPr/>
                </p:nvSpPr>
                <p:spPr bwMode="auto">
                  <a:xfrm rot="690742">
                    <a:off x="3487529" y="2380879"/>
                    <a:ext cx="651634" cy="11237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5" name="Rectangle 632"/>
                  <p:cNvSpPr/>
                  <p:nvPr/>
                </p:nvSpPr>
                <p:spPr bwMode="auto">
                  <a:xfrm rot="20909258" flipH="1">
                    <a:off x="2685973" y="2386206"/>
                    <a:ext cx="651634" cy="11237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6" name="Rectangle 633"/>
                  <p:cNvSpPr/>
                  <p:nvPr/>
                </p:nvSpPr>
                <p:spPr bwMode="auto">
                  <a:xfrm>
                    <a:off x="3259798" y="2316981"/>
                    <a:ext cx="317508" cy="10391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7" name="Rectangle 634"/>
                  <p:cNvSpPr/>
                  <p:nvPr/>
                </p:nvSpPr>
                <p:spPr bwMode="auto">
                  <a:xfrm rot="690742">
                    <a:off x="2635948" y="2477378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8" name="Rectangle 635"/>
                  <p:cNvSpPr/>
                  <p:nvPr/>
                </p:nvSpPr>
                <p:spPr bwMode="auto">
                  <a:xfrm rot="690742">
                    <a:off x="2604046" y="2619139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9" name="Rectangle 636"/>
                  <p:cNvSpPr/>
                  <p:nvPr/>
                </p:nvSpPr>
                <p:spPr bwMode="auto">
                  <a:xfrm rot="20909258" flipH="1">
                    <a:off x="3860082" y="2484322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0" name="Rectangle 637"/>
                  <p:cNvSpPr/>
                  <p:nvPr/>
                </p:nvSpPr>
                <p:spPr bwMode="auto">
                  <a:xfrm rot="20909258" flipH="1">
                    <a:off x="3895733" y="2615455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580" name="Group 670"/>
              <p:cNvGrpSpPr/>
              <p:nvPr/>
            </p:nvGrpSpPr>
            <p:grpSpPr>
              <a:xfrm>
                <a:off x="916706" y="3053103"/>
                <a:ext cx="186269" cy="128593"/>
                <a:chOff x="2569197" y="2316981"/>
                <a:chExt cx="1678640" cy="1112033"/>
              </a:xfrm>
              <a:solidFill>
                <a:schemeClr val="bg1"/>
              </a:solidFill>
            </p:grpSpPr>
            <p:sp>
              <p:nvSpPr>
                <p:cNvPr id="729" name="Oval 671"/>
                <p:cNvSpPr/>
                <p:nvPr/>
              </p:nvSpPr>
              <p:spPr bwMode="auto">
                <a:xfrm rot="20552039">
                  <a:off x="2569197" y="2636920"/>
                  <a:ext cx="432049" cy="21602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0" name="Rounded Rectangle 672"/>
                <p:cNvSpPr/>
                <p:nvPr/>
              </p:nvSpPr>
              <p:spPr bwMode="auto">
                <a:xfrm>
                  <a:off x="2785222" y="3140977"/>
                  <a:ext cx="1224133" cy="288037"/>
                </a:xfrm>
                <a:prstGeom prst="round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1" name="Rounded Rectangle 673"/>
                <p:cNvSpPr/>
                <p:nvPr/>
              </p:nvSpPr>
              <p:spPr bwMode="auto">
                <a:xfrm>
                  <a:off x="3145256" y="2636920"/>
                  <a:ext cx="504054" cy="576066"/>
                </a:xfrm>
                <a:prstGeom prst="round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2" name="Oval 674"/>
                <p:cNvSpPr/>
                <p:nvPr/>
              </p:nvSpPr>
              <p:spPr bwMode="auto">
                <a:xfrm rot="1047961" flipH="1">
                  <a:off x="3815788" y="2624770"/>
                  <a:ext cx="432049" cy="21602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3" name="Isosceles Triangle 675"/>
                <p:cNvSpPr/>
                <p:nvPr/>
              </p:nvSpPr>
              <p:spPr bwMode="auto">
                <a:xfrm>
                  <a:off x="2785222" y="2893056"/>
                  <a:ext cx="648074" cy="288037"/>
                </a:xfrm>
                <a:prstGeom prst="triangl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4" name="Isosceles Triangle 676"/>
                <p:cNvSpPr/>
                <p:nvPr/>
              </p:nvSpPr>
              <p:spPr bwMode="auto">
                <a:xfrm>
                  <a:off x="3361281" y="2893056"/>
                  <a:ext cx="648074" cy="288037"/>
                </a:xfrm>
                <a:prstGeom prst="triangl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5" name="Isosceles Triangle 677"/>
                <p:cNvSpPr/>
                <p:nvPr/>
              </p:nvSpPr>
              <p:spPr bwMode="auto">
                <a:xfrm rot="6988412">
                  <a:off x="2827825" y="2897907"/>
                  <a:ext cx="648076" cy="288030"/>
                </a:xfrm>
                <a:prstGeom prst="triangl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6" name="Isosceles Triangle 678"/>
                <p:cNvSpPr/>
                <p:nvPr/>
              </p:nvSpPr>
              <p:spPr bwMode="auto">
                <a:xfrm rot="14611588" flipH="1">
                  <a:off x="3339946" y="2908532"/>
                  <a:ext cx="648073" cy="288030"/>
                </a:xfrm>
                <a:prstGeom prst="triangl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7" name="Rectangle 679"/>
                <p:cNvSpPr/>
                <p:nvPr/>
              </p:nvSpPr>
              <p:spPr bwMode="auto">
                <a:xfrm rot="690742">
                  <a:off x="3487529" y="2380879"/>
                  <a:ext cx="651634" cy="11237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8" name="Rectangle 680"/>
                <p:cNvSpPr/>
                <p:nvPr/>
              </p:nvSpPr>
              <p:spPr bwMode="auto">
                <a:xfrm rot="20909258" flipH="1">
                  <a:off x="2685973" y="2386206"/>
                  <a:ext cx="651634" cy="11237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9" name="Rectangle 681"/>
                <p:cNvSpPr/>
                <p:nvPr/>
              </p:nvSpPr>
              <p:spPr bwMode="auto">
                <a:xfrm>
                  <a:off x="3259798" y="2316981"/>
                  <a:ext cx="317508" cy="1039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0" name="Rectangle 682"/>
                <p:cNvSpPr/>
                <p:nvPr/>
              </p:nvSpPr>
              <p:spPr bwMode="auto">
                <a:xfrm rot="690742">
                  <a:off x="2635948" y="2477378"/>
                  <a:ext cx="334901" cy="1698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1" name="Rectangle 683"/>
                <p:cNvSpPr/>
                <p:nvPr/>
              </p:nvSpPr>
              <p:spPr bwMode="auto">
                <a:xfrm rot="690742">
                  <a:off x="2604046" y="2619139"/>
                  <a:ext cx="334901" cy="1698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2" name="Rectangle 684"/>
                <p:cNvSpPr/>
                <p:nvPr/>
              </p:nvSpPr>
              <p:spPr bwMode="auto">
                <a:xfrm rot="20909258" flipH="1">
                  <a:off x="3860082" y="2484322"/>
                  <a:ext cx="334901" cy="1698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3" name="Rectangle 685"/>
                <p:cNvSpPr/>
                <p:nvPr/>
              </p:nvSpPr>
              <p:spPr bwMode="auto">
                <a:xfrm rot="20909258" flipH="1">
                  <a:off x="3895733" y="2615455"/>
                  <a:ext cx="334901" cy="1698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81" name="Group 702"/>
              <p:cNvGrpSpPr/>
              <p:nvPr/>
            </p:nvGrpSpPr>
            <p:grpSpPr>
              <a:xfrm>
                <a:off x="1615496" y="3254044"/>
                <a:ext cx="186269" cy="128593"/>
                <a:chOff x="2569197" y="2316981"/>
                <a:chExt cx="1678640" cy="1112033"/>
              </a:xfrm>
              <a:solidFill>
                <a:schemeClr val="bg1"/>
              </a:solidFill>
            </p:grpSpPr>
            <p:sp>
              <p:nvSpPr>
                <p:cNvPr id="714" name="Oval 703"/>
                <p:cNvSpPr/>
                <p:nvPr/>
              </p:nvSpPr>
              <p:spPr bwMode="auto">
                <a:xfrm rot="20552039">
                  <a:off x="2569197" y="2636920"/>
                  <a:ext cx="432049" cy="21602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5" name="Rounded Rectangle 704"/>
                <p:cNvSpPr/>
                <p:nvPr/>
              </p:nvSpPr>
              <p:spPr bwMode="auto">
                <a:xfrm>
                  <a:off x="2785222" y="3140977"/>
                  <a:ext cx="1224133" cy="288037"/>
                </a:xfrm>
                <a:prstGeom prst="round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6" name="Rounded Rectangle 705"/>
                <p:cNvSpPr/>
                <p:nvPr/>
              </p:nvSpPr>
              <p:spPr bwMode="auto">
                <a:xfrm>
                  <a:off x="3145256" y="2636920"/>
                  <a:ext cx="504054" cy="576066"/>
                </a:xfrm>
                <a:prstGeom prst="round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7" name="Oval 706"/>
                <p:cNvSpPr/>
                <p:nvPr/>
              </p:nvSpPr>
              <p:spPr bwMode="auto">
                <a:xfrm rot="1047961" flipH="1">
                  <a:off x="3815788" y="2624770"/>
                  <a:ext cx="432049" cy="21602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8" name="Isosceles Triangle 707"/>
                <p:cNvSpPr/>
                <p:nvPr/>
              </p:nvSpPr>
              <p:spPr bwMode="auto">
                <a:xfrm>
                  <a:off x="2785222" y="2893056"/>
                  <a:ext cx="648074" cy="288037"/>
                </a:xfrm>
                <a:prstGeom prst="triangl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9" name="Isosceles Triangle 708"/>
                <p:cNvSpPr/>
                <p:nvPr/>
              </p:nvSpPr>
              <p:spPr bwMode="auto">
                <a:xfrm>
                  <a:off x="3361281" y="2893056"/>
                  <a:ext cx="648074" cy="288037"/>
                </a:xfrm>
                <a:prstGeom prst="triangl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0" name="Isosceles Triangle 709"/>
                <p:cNvSpPr/>
                <p:nvPr/>
              </p:nvSpPr>
              <p:spPr bwMode="auto">
                <a:xfrm rot="6988412">
                  <a:off x="2827825" y="2897907"/>
                  <a:ext cx="648076" cy="288030"/>
                </a:xfrm>
                <a:prstGeom prst="triangl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1" name="Isosceles Triangle 710"/>
                <p:cNvSpPr/>
                <p:nvPr/>
              </p:nvSpPr>
              <p:spPr bwMode="auto">
                <a:xfrm rot="14611588" flipH="1">
                  <a:off x="3339946" y="2908532"/>
                  <a:ext cx="648073" cy="288030"/>
                </a:xfrm>
                <a:prstGeom prst="triangl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2" name="Rectangle 711"/>
                <p:cNvSpPr/>
                <p:nvPr/>
              </p:nvSpPr>
              <p:spPr bwMode="auto">
                <a:xfrm rot="690742">
                  <a:off x="3487529" y="2380879"/>
                  <a:ext cx="651634" cy="11237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3" name="Rectangle 712"/>
                <p:cNvSpPr/>
                <p:nvPr/>
              </p:nvSpPr>
              <p:spPr bwMode="auto">
                <a:xfrm rot="20909258" flipH="1">
                  <a:off x="2685973" y="2386206"/>
                  <a:ext cx="651634" cy="11237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4" name="Rectangle 713"/>
                <p:cNvSpPr/>
                <p:nvPr/>
              </p:nvSpPr>
              <p:spPr bwMode="auto">
                <a:xfrm>
                  <a:off x="3259798" y="2316981"/>
                  <a:ext cx="317508" cy="1039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5" name="Rectangle 714"/>
                <p:cNvSpPr/>
                <p:nvPr/>
              </p:nvSpPr>
              <p:spPr bwMode="auto">
                <a:xfrm rot="690742">
                  <a:off x="2635948" y="2477378"/>
                  <a:ext cx="334901" cy="1698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6" name="Rectangle 715"/>
                <p:cNvSpPr/>
                <p:nvPr/>
              </p:nvSpPr>
              <p:spPr bwMode="auto">
                <a:xfrm rot="690742">
                  <a:off x="2604046" y="2619139"/>
                  <a:ext cx="334901" cy="1698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7" name="Rectangle 716"/>
                <p:cNvSpPr/>
                <p:nvPr/>
              </p:nvSpPr>
              <p:spPr bwMode="auto">
                <a:xfrm rot="20909258" flipH="1">
                  <a:off x="3860082" y="2484322"/>
                  <a:ext cx="334901" cy="1698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8" name="Rectangle 717"/>
                <p:cNvSpPr/>
                <p:nvPr/>
              </p:nvSpPr>
              <p:spPr bwMode="auto">
                <a:xfrm rot="20909258" flipH="1">
                  <a:off x="3895733" y="2615455"/>
                  <a:ext cx="334901" cy="1698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82" name="Group 718"/>
              <p:cNvGrpSpPr/>
              <p:nvPr/>
            </p:nvGrpSpPr>
            <p:grpSpPr>
              <a:xfrm>
                <a:off x="1283911" y="3254044"/>
                <a:ext cx="186269" cy="128593"/>
                <a:chOff x="2569197" y="2316981"/>
                <a:chExt cx="1678640" cy="1112033"/>
              </a:xfrm>
              <a:solidFill>
                <a:schemeClr val="bg1"/>
              </a:solidFill>
            </p:grpSpPr>
            <p:sp>
              <p:nvSpPr>
                <p:cNvPr id="699" name="Oval 719"/>
                <p:cNvSpPr/>
                <p:nvPr/>
              </p:nvSpPr>
              <p:spPr bwMode="auto">
                <a:xfrm rot="20552039">
                  <a:off x="2569197" y="2636920"/>
                  <a:ext cx="432049" cy="21602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0" name="Rounded Rectangle 720"/>
                <p:cNvSpPr/>
                <p:nvPr/>
              </p:nvSpPr>
              <p:spPr bwMode="auto">
                <a:xfrm>
                  <a:off x="2785222" y="3140977"/>
                  <a:ext cx="1224133" cy="288037"/>
                </a:xfrm>
                <a:prstGeom prst="round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1" name="Rounded Rectangle 721"/>
                <p:cNvSpPr/>
                <p:nvPr/>
              </p:nvSpPr>
              <p:spPr bwMode="auto">
                <a:xfrm>
                  <a:off x="3145256" y="2636920"/>
                  <a:ext cx="504054" cy="576066"/>
                </a:xfrm>
                <a:prstGeom prst="round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2" name="Oval 722"/>
                <p:cNvSpPr/>
                <p:nvPr/>
              </p:nvSpPr>
              <p:spPr bwMode="auto">
                <a:xfrm rot="1047961" flipH="1">
                  <a:off x="3815788" y="2624770"/>
                  <a:ext cx="432049" cy="21602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3" name="Isosceles Triangle 723"/>
                <p:cNvSpPr/>
                <p:nvPr/>
              </p:nvSpPr>
              <p:spPr bwMode="auto">
                <a:xfrm>
                  <a:off x="2785222" y="2893056"/>
                  <a:ext cx="648074" cy="288037"/>
                </a:xfrm>
                <a:prstGeom prst="triangl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4" name="Isosceles Triangle 724"/>
                <p:cNvSpPr/>
                <p:nvPr/>
              </p:nvSpPr>
              <p:spPr bwMode="auto">
                <a:xfrm>
                  <a:off x="3361281" y="2893056"/>
                  <a:ext cx="648074" cy="288037"/>
                </a:xfrm>
                <a:prstGeom prst="triangl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5" name="Isosceles Triangle 725"/>
                <p:cNvSpPr/>
                <p:nvPr/>
              </p:nvSpPr>
              <p:spPr bwMode="auto">
                <a:xfrm rot="6988412">
                  <a:off x="2827825" y="2897907"/>
                  <a:ext cx="648076" cy="288030"/>
                </a:xfrm>
                <a:prstGeom prst="triangl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6" name="Isosceles Triangle 726"/>
                <p:cNvSpPr/>
                <p:nvPr/>
              </p:nvSpPr>
              <p:spPr bwMode="auto">
                <a:xfrm rot="14611588" flipH="1">
                  <a:off x="3339946" y="2908532"/>
                  <a:ext cx="648073" cy="288030"/>
                </a:xfrm>
                <a:prstGeom prst="triangl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7" name="Rectangle 727"/>
                <p:cNvSpPr/>
                <p:nvPr/>
              </p:nvSpPr>
              <p:spPr bwMode="auto">
                <a:xfrm rot="690742">
                  <a:off x="3487529" y="2380879"/>
                  <a:ext cx="651634" cy="11237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8" name="Rectangle 728"/>
                <p:cNvSpPr/>
                <p:nvPr/>
              </p:nvSpPr>
              <p:spPr bwMode="auto">
                <a:xfrm rot="20909258" flipH="1">
                  <a:off x="2685973" y="2386206"/>
                  <a:ext cx="651634" cy="11237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9" name="Rectangle 729"/>
                <p:cNvSpPr/>
                <p:nvPr/>
              </p:nvSpPr>
              <p:spPr bwMode="auto">
                <a:xfrm>
                  <a:off x="3259798" y="2316981"/>
                  <a:ext cx="317508" cy="1039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0" name="Rectangle 730"/>
                <p:cNvSpPr/>
                <p:nvPr/>
              </p:nvSpPr>
              <p:spPr bwMode="auto">
                <a:xfrm rot="690742">
                  <a:off x="2635948" y="2477378"/>
                  <a:ext cx="334901" cy="1698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1" name="Rectangle 731"/>
                <p:cNvSpPr/>
                <p:nvPr/>
              </p:nvSpPr>
              <p:spPr bwMode="auto">
                <a:xfrm rot="690742">
                  <a:off x="2604046" y="2619139"/>
                  <a:ext cx="334901" cy="1698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2" name="Rectangle 732"/>
                <p:cNvSpPr/>
                <p:nvPr/>
              </p:nvSpPr>
              <p:spPr bwMode="auto">
                <a:xfrm rot="20909258" flipH="1">
                  <a:off x="3860082" y="2484322"/>
                  <a:ext cx="334901" cy="1698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3" name="Rectangle 733"/>
                <p:cNvSpPr/>
                <p:nvPr/>
              </p:nvSpPr>
              <p:spPr bwMode="auto">
                <a:xfrm rot="20909258" flipH="1">
                  <a:off x="3895733" y="2615455"/>
                  <a:ext cx="334901" cy="1698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83" name="Group 734"/>
              <p:cNvGrpSpPr/>
              <p:nvPr/>
            </p:nvGrpSpPr>
            <p:grpSpPr>
              <a:xfrm>
                <a:off x="2000123" y="3053103"/>
                <a:ext cx="186269" cy="128593"/>
                <a:chOff x="2569197" y="2316981"/>
                <a:chExt cx="1678640" cy="1112033"/>
              </a:xfrm>
              <a:solidFill>
                <a:schemeClr val="bg1"/>
              </a:solidFill>
            </p:grpSpPr>
            <p:sp>
              <p:nvSpPr>
                <p:cNvPr id="684" name="Oval 735"/>
                <p:cNvSpPr/>
                <p:nvPr/>
              </p:nvSpPr>
              <p:spPr bwMode="auto">
                <a:xfrm rot="20552039">
                  <a:off x="2569197" y="2636920"/>
                  <a:ext cx="432049" cy="21602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5" name="Rounded Rectangle 736"/>
                <p:cNvSpPr/>
                <p:nvPr/>
              </p:nvSpPr>
              <p:spPr bwMode="auto">
                <a:xfrm>
                  <a:off x="2785222" y="3140977"/>
                  <a:ext cx="1224133" cy="288037"/>
                </a:xfrm>
                <a:prstGeom prst="round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6" name="Rounded Rectangle 737"/>
                <p:cNvSpPr/>
                <p:nvPr/>
              </p:nvSpPr>
              <p:spPr bwMode="auto">
                <a:xfrm>
                  <a:off x="3145256" y="2636920"/>
                  <a:ext cx="504054" cy="576066"/>
                </a:xfrm>
                <a:prstGeom prst="round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7" name="Oval 738"/>
                <p:cNvSpPr/>
                <p:nvPr/>
              </p:nvSpPr>
              <p:spPr bwMode="auto">
                <a:xfrm rot="1047961" flipH="1">
                  <a:off x="3815788" y="2624770"/>
                  <a:ext cx="432049" cy="21602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8" name="Isosceles Triangle 739"/>
                <p:cNvSpPr/>
                <p:nvPr/>
              </p:nvSpPr>
              <p:spPr bwMode="auto">
                <a:xfrm>
                  <a:off x="2785222" y="2893056"/>
                  <a:ext cx="648074" cy="288037"/>
                </a:xfrm>
                <a:prstGeom prst="triangl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9" name="Isosceles Triangle 740"/>
                <p:cNvSpPr/>
                <p:nvPr/>
              </p:nvSpPr>
              <p:spPr bwMode="auto">
                <a:xfrm>
                  <a:off x="3361281" y="2893056"/>
                  <a:ext cx="648074" cy="288037"/>
                </a:xfrm>
                <a:prstGeom prst="triangl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0" name="Isosceles Triangle 741"/>
                <p:cNvSpPr/>
                <p:nvPr/>
              </p:nvSpPr>
              <p:spPr bwMode="auto">
                <a:xfrm rot="6988412">
                  <a:off x="2827825" y="2897907"/>
                  <a:ext cx="648076" cy="288030"/>
                </a:xfrm>
                <a:prstGeom prst="triangl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1" name="Isosceles Triangle 742"/>
                <p:cNvSpPr/>
                <p:nvPr/>
              </p:nvSpPr>
              <p:spPr bwMode="auto">
                <a:xfrm rot="14611588" flipH="1">
                  <a:off x="3339946" y="2908532"/>
                  <a:ext cx="648073" cy="288030"/>
                </a:xfrm>
                <a:prstGeom prst="triangle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2" name="Rectangle 743"/>
                <p:cNvSpPr/>
                <p:nvPr/>
              </p:nvSpPr>
              <p:spPr bwMode="auto">
                <a:xfrm rot="690742">
                  <a:off x="3487529" y="2380879"/>
                  <a:ext cx="651634" cy="11237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3" name="Rectangle 744"/>
                <p:cNvSpPr/>
                <p:nvPr/>
              </p:nvSpPr>
              <p:spPr bwMode="auto">
                <a:xfrm rot="20909258" flipH="1">
                  <a:off x="2685973" y="2386206"/>
                  <a:ext cx="651634" cy="11237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4" name="Rectangle 745"/>
                <p:cNvSpPr/>
                <p:nvPr/>
              </p:nvSpPr>
              <p:spPr bwMode="auto">
                <a:xfrm>
                  <a:off x="3259798" y="2316981"/>
                  <a:ext cx="317508" cy="1039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5" name="Rectangle 746"/>
                <p:cNvSpPr/>
                <p:nvPr/>
              </p:nvSpPr>
              <p:spPr bwMode="auto">
                <a:xfrm rot="690742">
                  <a:off x="2635948" y="2477378"/>
                  <a:ext cx="334901" cy="1698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6" name="Rectangle 747"/>
                <p:cNvSpPr/>
                <p:nvPr/>
              </p:nvSpPr>
              <p:spPr bwMode="auto">
                <a:xfrm rot="690742">
                  <a:off x="2604046" y="2619139"/>
                  <a:ext cx="334901" cy="1698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7" name="Rectangle 748"/>
                <p:cNvSpPr/>
                <p:nvPr/>
              </p:nvSpPr>
              <p:spPr bwMode="auto">
                <a:xfrm rot="20909258" flipH="1">
                  <a:off x="3860082" y="2484322"/>
                  <a:ext cx="334901" cy="1698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8" name="Rectangle 749"/>
                <p:cNvSpPr/>
                <p:nvPr/>
              </p:nvSpPr>
              <p:spPr bwMode="auto">
                <a:xfrm rot="20909258" flipH="1">
                  <a:off x="3895733" y="2615455"/>
                  <a:ext cx="334901" cy="16986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84" name="组合 583"/>
              <p:cNvGrpSpPr/>
              <p:nvPr/>
            </p:nvGrpSpPr>
            <p:grpSpPr>
              <a:xfrm>
                <a:off x="754156" y="2359187"/>
                <a:ext cx="1576703" cy="556924"/>
                <a:chOff x="754156" y="2355726"/>
                <a:chExt cx="1576703" cy="556924"/>
              </a:xfrm>
            </p:grpSpPr>
            <p:grpSp>
              <p:nvGrpSpPr>
                <p:cNvPr id="618" name="组合 617"/>
                <p:cNvGrpSpPr/>
                <p:nvPr/>
              </p:nvGrpSpPr>
              <p:grpSpPr>
                <a:xfrm>
                  <a:off x="754156" y="2784057"/>
                  <a:ext cx="1576703" cy="128593"/>
                  <a:chOff x="754156" y="2784057"/>
                  <a:chExt cx="1576703" cy="128593"/>
                </a:xfrm>
              </p:grpSpPr>
              <p:grpSp>
                <p:nvGrpSpPr>
                  <p:cNvPr id="652" name="Group 654"/>
                  <p:cNvGrpSpPr/>
                  <p:nvPr/>
                </p:nvGrpSpPr>
                <p:grpSpPr>
                  <a:xfrm>
                    <a:off x="754156" y="2784057"/>
                    <a:ext cx="186269" cy="128593"/>
                    <a:chOff x="2569197" y="2316981"/>
                    <a:chExt cx="1678640" cy="1112033"/>
                  </a:xfrm>
                  <a:solidFill>
                    <a:schemeClr val="bg1"/>
                  </a:solidFill>
                </p:grpSpPr>
                <p:sp>
                  <p:nvSpPr>
                    <p:cNvPr id="669" name="Oval 655"/>
                    <p:cNvSpPr/>
                    <p:nvPr/>
                  </p:nvSpPr>
                  <p:spPr bwMode="auto">
                    <a:xfrm rot="20552039">
                      <a:off x="2569197" y="263692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0" name="Rounded Rectangle 656"/>
                    <p:cNvSpPr/>
                    <p:nvPr/>
                  </p:nvSpPr>
                  <p:spPr bwMode="auto">
                    <a:xfrm>
                      <a:off x="2785222" y="3140977"/>
                      <a:ext cx="1224133" cy="288037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1" name="Rounded Rectangle 657"/>
                    <p:cNvSpPr/>
                    <p:nvPr/>
                  </p:nvSpPr>
                  <p:spPr bwMode="auto">
                    <a:xfrm>
                      <a:off x="3145256" y="2636920"/>
                      <a:ext cx="504054" cy="576066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2" name="Oval 658"/>
                    <p:cNvSpPr/>
                    <p:nvPr/>
                  </p:nvSpPr>
                  <p:spPr bwMode="auto">
                    <a:xfrm rot="1047961" flipH="1">
                      <a:off x="3815788" y="262477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3" name="Isosceles Triangle 659"/>
                    <p:cNvSpPr/>
                    <p:nvPr/>
                  </p:nvSpPr>
                  <p:spPr bwMode="auto">
                    <a:xfrm>
                      <a:off x="2785222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4" name="Isosceles Triangle 660"/>
                    <p:cNvSpPr/>
                    <p:nvPr/>
                  </p:nvSpPr>
                  <p:spPr bwMode="auto">
                    <a:xfrm>
                      <a:off x="3361281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5" name="Isosceles Triangle 661"/>
                    <p:cNvSpPr/>
                    <p:nvPr/>
                  </p:nvSpPr>
                  <p:spPr bwMode="auto">
                    <a:xfrm rot="6988412">
                      <a:off x="2827825" y="2897907"/>
                      <a:ext cx="648076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6" name="Isosceles Triangle 662"/>
                    <p:cNvSpPr/>
                    <p:nvPr/>
                  </p:nvSpPr>
                  <p:spPr bwMode="auto">
                    <a:xfrm rot="14611588" flipH="1">
                      <a:off x="3339946" y="2908532"/>
                      <a:ext cx="648073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7" name="Rectangle 663"/>
                    <p:cNvSpPr/>
                    <p:nvPr/>
                  </p:nvSpPr>
                  <p:spPr bwMode="auto">
                    <a:xfrm rot="690742">
                      <a:off x="3487529" y="2380879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8" name="Rectangle 664"/>
                    <p:cNvSpPr/>
                    <p:nvPr/>
                  </p:nvSpPr>
                  <p:spPr bwMode="auto">
                    <a:xfrm rot="20909258" flipH="1">
                      <a:off x="2685973" y="2386206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79" name="Rectangle 665"/>
                    <p:cNvSpPr/>
                    <p:nvPr/>
                  </p:nvSpPr>
                  <p:spPr bwMode="auto">
                    <a:xfrm>
                      <a:off x="3259798" y="2316981"/>
                      <a:ext cx="317508" cy="10391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0" name="Rectangle 666"/>
                    <p:cNvSpPr/>
                    <p:nvPr/>
                  </p:nvSpPr>
                  <p:spPr bwMode="auto">
                    <a:xfrm rot="690742">
                      <a:off x="2635948" y="2477378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1" name="Rectangle 667"/>
                    <p:cNvSpPr/>
                    <p:nvPr/>
                  </p:nvSpPr>
                  <p:spPr bwMode="auto">
                    <a:xfrm rot="690742">
                      <a:off x="2604046" y="2619139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2" name="Rectangle 668"/>
                    <p:cNvSpPr/>
                    <p:nvPr/>
                  </p:nvSpPr>
                  <p:spPr bwMode="auto">
                    <a:xfrm rot="20909258" flipH="1">
                      <a:off x="3860082" y="2484322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83" name="Rectangle 669"/>
                    <p:cNvSpPr/>
                    <p:nvPr/>
                  </p:nvSpPr>
                  <p:spPr bwMode="auto">
                    <a:xfrm rot="20909258" flipH="1">
                      <a:off x="3895733" y="2615455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653" name="Group 654"/>
                  <p:cNvGrpSpPr/>
                  <p:nvPr/>
                </p:nvGrpSpPr>
                <p:grpSpPr>
                  <a:xfrm>
                    <a:off x="2144590" y="2784057"/>
                    <a:ext cx="186269" cy="128593"/>
                    <a:chOff x="2569197" y="2316981"/>
                    <a:chExt cx="1678640" cy="1112033"/>
                  </a:xfrm>
                  <a:solidFill>
                    <a:schemeClr val="bg1"/>
                  </a:solidFill>
                </p:grpSpPr>
                <p:sp>
                  <p:nvSpPr>
                    <p:cNvPr id="654" name="Oval 655"/>
                    <p:cNvSpPr/>
                    <p:nvPr/>
                  </p:nvSpPr>
                  <p:spPr bwMode="auto">
                    <a:xfrm rot="20552039">
                      <a:off x="2569197" y="263692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55" name="Rounded Rectangle 656"/>
                    <p:cNvSpPr/>
                    <p:nvPr/>
                  </p:nvSpPr>
                  <p:spPr bwMode="auto">
                    <a:xfrm>
                      <a:off x="2785222" y="3140977"/>
                      <a:ext cx="1224133" cy="288037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56" name="Rounded Rectangle 657"/>
                    <p:cNvSpPr/>
                    <p:nvPr/>
                  </p:nvSpPr>
                  <p:spPr bwMode="auto">
                    <a:xfrm>
                      <a:off x="3145256" y="2636920"/>
                      <a:ext cx="504054" cy="576066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57" name="Oval 658"/>
                    <p:cNvSpPr/>
                    <p:nvPr/>
                  </p:nvSpPr>
                  <p:spPr bwMode="auto">
                    <a:xfrm rot="1047961" flipH="1">
                      <a:off x="3815788" y="262477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58" name="Isosceles Triangle 659"/>
                    <p:cNvSpPr/>
                    <p:nvPr/>
                  </p:nvSpPr>
                  <p:spPr bwMode="auto">
                    <a:xfrm>
                      <a:off x="2785222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59" name="Isosceles Triangle 660"/>
                    <p:cNvSpPr/>
                    <p:nvPr/>
                  </p:nvSpPr>
                  <p:spPr bwMode="auto">
                    <a:xfrm>
                      <a:off x="3361281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60" name="Isosceles Triangle 661"/>
                    <p:cNvSpPr/>
                    <p:nvPr/>
                  </p:nvSpPr>
                  <p:spPr bwMode="auto">
                    <a:xfrm rot="6988412">
                      <a:off x="2827825" y="2897907"/>
                      <a:ext cx="648076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61" name="Isosceles Triangle 662"/>
                    <p:cNvSpPr/>
                    <p:nvPr/>
                  </p:nvSpPr>
                  <p:spPr bwMode="auto">
                    <a:xfrm rot="14611588" flipH="1">
                      <a:off x="3339946" y="2908532"/>
                      <a:ext cx="648073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62" name="Rectangle 663"/>
                    <p:cNvSpPr/>
                    <p:nvPr/>
                  </p:nvSpPr>
                  <p:spPr bwMode="auto">
                    <a:xfrm rot="690742">
                      <a:off x="3487529" y="2380879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63" name="Rectangle 664"/>
                    <p:cNvSpPr/>
                    <p:nvPr/>
                  </p:nvSpPr>
                  <p:spPr bwMode="auto">
                    <a:xfrm rot="20909258" flipH="1">
                      <a:off x="2685973" y="2386206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64" name="Rectangle 665"/>
                    <p:cNvSpPr/>
                    <p:nvPr/>
                  </p:nvSpPr>
                  <p:spPr bwMode="auto">
                    <a:xfrm>
                      <a:off x="3259798" y="2316981"/>
                      <a:ext cx="317508" cy="10391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65" name="Rectangle 666"/>
                    <p:cNvSpPr/>
                    <p:nvPr/>
                  </p:nvSpPr>
                  <p:spPr bwMode="auto">
                    <a:xfrm rot="690742">
                      <a:off x="2635948" y="2477378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66" name="Rectangle 667"/>
                    <p:cNvSpPr/>
                    <p:nvPr/>
                  </p:nvSpPr>
                  <p:spPr bwMode="auto">
                    <a:xfrm rot="690742">
                      <a:off x="2604046" y="2619139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67" name="Rectangle 668"/>
                    <p:cNvSpPr/>
                    <p:nvPr/>
                  </p:nvSpPr>
                  <p:spPr bwMode="auto">
                    <a:xfrm rot="20909258" flipH="1">
                      <a:off x="3860082" y="2484322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68" name="Rectangle 669"/>
                    <p:cNvSpPr/>
                    <p:nvPr/>
                  </p:nvSpPr>
                  <p:spPr bwMode="auto">
                    <a:xfrm rot="20909258" flipH="1">
                      <a:off x="3895733" y="2615455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grpSp>
              <p:nvGrpSpPr>
                <p:cNvPr id="619" name="组合 618"/>
                <p:cNvGrpSpPr/>
                <p:nvPr/>
              </p:nvGrpSpPr>
              <p:grpSpPr>
                <a:xfrm>
                  <a:off x="754156" y="2355726"/>
                  <a:ext cx="1576703" cy="128593"/>
                  <a:chOff x="754156" y="2784057"/>
                  <a:chExt cx="1576703" cy="128593"/>
                </a:xfrm>
              </p:grpSpPr>
              <p:grpSp>
                <p:nvGrpSpPr>
                  <p:cNvPr id="620" name="Group 654"/>
                  <p:cNvGrpSpPr/>
                  <p:nvPr/>
                </p:nvGrpSpPr>
                <p:grpSpPr>
                  <a:xfrm>
                    <a:off x="754156" y="2784057"/>
                    <a:ext cx="186269" cy="128593"/>
                    <a:chOff x="2569197" y="2316981"/>
                    <a:chExt cx="1678640" cy="1112033"/>
                  </a:xfrm>
                  <a:solidFill>
                    <a:schemeClr val="bg1"/>
                  </a:solidFill>
                </p:grpSpPr>
                <p:sp>
                  <p:nvSpPr>
                    <p:cNvPr id="637" name="Oval 655"/>
                    <p:cNvSpPr/>
                    <p:nvPr/>
                  </p:nvSpPr>
                  <p:spPr bwMode="auto">
                    <a:xfrm rot="20552039">
                      <a:off x="2569197" y="263692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38" name="Rounded Rectangle 656"/>
                    <p:cNvSpPr/>
                    <p:nvPr/>
                  </p:nvSpPr>
                  <p:spPr bwMode="auto">
                    <a:xfrm>
                      <a:off x="2785222" y="3140977"/>
                      <a:ext cx="1224133" cy="288037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39" name="Rounded Rectangle 657"/>
                    <p:cNvSpPr/>
                    <p:nvPr/>
                  </p:nvSpPr>
                  <p:spPr bwMode="auto">
                    <a:xfrm>
                      <a:off x="3145256" y="2636920"/>
                      <a:ext cx="504054" cy="576066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40" name="Oval 658"/>
                    <p:cNvSpPr/>
                    <p:nvPr/>
                  </p:nvSpPr>
                  <p:spPr bwMode="auto">
                    <a:xfrm rot="1047961" flipH="1">
                      <a:off x="3815788" y="262477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41" name="Isosceles Triangle 659"/>
                    <p:cNvSpPr/>
                    <p:nvPr/>
                  </p:nvSpPr>
                  <p:spPr bwMode="auto">
                    <a:xfrm>
                      <a:off x="2785222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42" name="Isosceles Triangle 660"/>
                    <p:cNvSpPr/>
                    <p:nvPr/>
                  </p:nvSpPr>
                  <p:spPr bwMode="auto">
                    <a:xfrm>
                      <a:off x="3361281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43" name="Isosceles Triangle 661"/>
                    <p:cNvSpPr/>
                    <p:nvPr/>
                  </p:nvSpPr>
                  <p:spPr bwMode="auto">
                    <a:xfrm rot="6988412">
                      <a:off x="2827825" y="2897907"/>
                      <a:ext cx="648076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44" name="Isosceles Triangle 662"/>
                    <p:cNvSpPr/>
                    <p:nvPr/>
                  </p:nvSpPr>
                  <p:spPr bwMode="auto">
                    <a:xfrm rot="14611588" flipH="1">
                      <a:off x="3339946" y="2908532"/>
                      <a:ext cx="648073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45" name="Rectangle 663"/>
                    <p:cNvSpPr/>
                    <p:nvPr/>
                  </p:nvSpPr>
                  <p:spPr bwMode="auto">
                    <a:xfrm rot="690742">
                      <a:off x="3487529" y="2380879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46" name="Rectangle 664"/>
                    <p:cNvSpPr/>
                    <p:nvPr/>
                  </p:nvSpPr>
                  <p:spPr bwMode="auto">
                    <a:xfrm rot="20909258" flipH="1">
                      <a:off x="2685973" y="2386206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47" name="Rectangle 665"/>
                    <p:cNvSpPr/>
                    <p:nvPr/>
                  </p:nvSpPr>
                  <p:spPr bwMode="auto">
                    <a:xfrm>
                      <a:off x="3259798" y="2316981"/>
                      <a:ext cx="317508" cy="10391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48" name="Rectangle 666"/>
                    <p:cNvSpPr/>
                    <p:nvPr/>
                  </p:nvSpPr>
                  <p:spPr bwMode="auto">
                    <a:xfrm rot="690742">
                      <a:off x="2635948" y="2477378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49" name="Rectangle 667"/>
                    <p:cNvSpPr/>
                    <p:nvPr/>
                  </p:nvSpPr>
                  <p:spPr bwMode="auto">
                    <a:xfrm rot="690742">
                      <a:off x="2604046" y="2619139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50" name="Rectangle 668"/>
                    <p:cNvSpPr/>
                    <p:nvPr/>
                  </p:nvSpPr>
                  <p:spPr bwMode="auto">
                    <a:xfrm rot="20909258" flipH="1">
                      <a:off x="3860082" y="2484322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51" name="Rectangle 669"/>
                    <p:cNvSpPr/>
                    <p:nvPr/>
                  </p:nvSpPr>
                  <p:spPr bwMode="auto">
                    <a:xfrm rot="20909258" flipH="1">
                      <a:off x="3895733" y="2615455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621" name="Group 654"/>
                  <p:cNvGrpSpPr/>
                  <p:nvPr/>
                </p:nvGrpSpPr>
                <p:grpSpPr>
                  <a:xfrm>
                    <a:off x="2144590" y="2784057"/>
                    <a:ext cx="186269" cy="128593"/>
                    <a:chOff x="2569197" y="2316981"/>
                    <a:chExt cx="1678640" cy="1112033"/>
                  </a:xfrm>
                  <a:solidFill>
                    <a:schemeClr val="bg1"/>
                  </a:solidFill>
                </p:grpSpPr>
                <p:sp>
                  <p:nvSpPr>
                    <p:cNvPr id="622" name="Oval 655"/>
                    <p:cNvSpPr/>
                    <p:nvPr/>
                  </p:nvSpPr>
                  <p:spPr bwMode="auto">
                    <a:xfrm rot="20552039">
                      <a:off x="2569197" y="263692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23" name="Rounded Rectangle 656"/>
                    <p:cNvSpPr/>
                    <p:nvPr/>
                  </p:nvSpPr>
                  <p:spPr bwMode="auto">
                    <a:xfrm>
                      <a:off x="2785222" y="3140977"/>
                      <a:ext cx="1224133" cy="288037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24" name="Rounded Rectangle 657"/>
                    <p:cNvSpPr/>
                    <p:nvPr/>
                  </p:nvSpPr>
                  <p:spPr bwMode="auto">
                    <a:xfrm>
                      <a:off x="3145256" y="2636920"/>
                      <a:ext cx="504054" cy="576066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25" name="Oval 658"/>
                    <p:cNvSpPr/>
                    <p:nvPr/>
                  </p:nvSpPr>
                  <p:spPr bwMode="auto">
                    <a:xfrm rot="1047961" flipH="1">
                      <a:off x="3815788" y="262477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26" name="Isosceles Triangle 659"/>
                    <p:cNvSpPr/>
                    <p:nvPr/>
                  </p:nvSpPr>
                  <p:spPr bwMode="auto">
                    <a:xfrm>
                      <a:off x="2785222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27" name="Isosceles Triangle 660"/>
                    <p:cNvSpPr/>
                    <p:nvPr/>
                  </p:nvSpPr>
                  <p:spPr bwMode="auto">
                    <a:xfrm>
                      <a:off x="3361281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28" name="Isosceles Triangle 661"/>
                    <p:cNvSpPr/>
                    <p:nvPr/>
                  </p:nvSpPr>
                  <p:spPr bwMode="auto">
                    <a:xfrm rot="6988412">
                      <a:off x="2827825" y="2897907"/>
                      <a:ext cx="648076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29" name="Isosceles Triangle 662"/>
                    <p:cNvSpPr/>
                    <p:nvPr/>
                  </p:nvSpPr>
                  <p:spPr bwMode="auto">
                    <a:xfrm rot="14611588" flipH="1">
                      <a:off x="3339946" y="2908532"/>
                      <a:ext cx="648073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30" name="Rectangle 663"/>
                    <p:cNvSpPr/>
                    <p:nvPr/>
                  </p:nvSpPr>
                  <p:spPr bwMode="auto">
                    <a:xfrm rot="690742">
                      <a:off x="3487529" y="2380879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31" name="Rectangle 664"/>
                    <p:cNvSpPr/>
                    <p:nvPr/>
                  </p:nvSpPr>
                  <p:spPr bwMode="auto">
                    <a:xfrm rot="20909258" flipH="1">
                      <a:off x="2685973" y="2386206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32" name="Rectangle 665"/>
                    <p:cNvSpPr/>
                    <p:nvPr/>
                  </p:nvSpPr>
                  <p:spPr bwMode="auto">
                    <a:xfrm>
                      <a:off x="3259798" y="2316981"/>
                      <a:ext cx="317508" cy="10391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33" name="Rectangle 666"/>
                    <p:cNvSpPr/>
                    <p:nvPr/>
                  </p:nvSpPr>
                  <p:spPr bwMode="auto">
                    <a:xfrm rot="690742">
                      <a:off x="2635948" y="2477378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34" name="Rectangle 667"/>
                    <p:cNvSpPr/>
                    <p:nvPr/>
                  </p:nvSpPr>
                  <p:spPr bwMode="auto">
                    <a:xfrm rot="690742">
                      <a:off x="2604046" y="2619139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35" name="Rectangle 668"/>
                    <p:cNvSpPr/>
                    <p:nvPr/>
                  </p:nvSpPr>
                  <p:spPr bwMode="auto">
                    <a:xfrm rot="20909258" flipH="1">
                      <a:off x="3860082" y="2484322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36" name="Rectangle 669"/>
                    <p:cNvSpPr/>
                    <p:nvPr/>
                  </p:nvSpPr>
                  <p:spPr bwMode="auto">
                    <a:xfrm rot="20909258" flipH="1">
                      <a:off x="3895733" y="2615455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</p:grpSp>
          <p:grpSp>
            <p:nvGrpSpPr>
              <p:cNvPr id="585" name="组合 584"/>
              <p:cNvGrpSpPr/>
              <p:nvPr/>
            </p:nvGrpSpPr>
            <p:grpSpPr>
              <a:xfrm>
                <a:off x="916706" y="2081602"/>
                <a:ext cx="1269686" cy="128593"/>
                <a:chOff x="916706" y="2067694"/>
                <a:chExt cx="1269686" cy="128593"/>
              </a:xfrm>
            </p:grpSpPr>
            <p:grpSp>
              <p:nvGrpSpPr>
                <p:cNvPr id="586" name="Group 670"/>
                <p:cNvGrpSpPr/>
                <p:nvPr/>
              </p:nvGrpSpPr>
              <p:grpSpPr>
                <a:xfrm>
                  <a:off x="916706" y="2067694"/>
                  <a:ext cx="186269" cy="128593"/>
                  <a:chOff x="2569197" y="2316981"/>
                  <a:chExt cx="1678640" cy="1112033"/>
                </a:xfrm>
                <a:solidFill>
                  <a:schemeClr val="bg1"/>
                </a:solidFill>
              </p:grpSpPr>
              <p:sp>
                <p:nvSpPr>
                  <p:cNvPr id="603" name="Oval 671"/>
                  <p:cNvSpPr/>
                  <p:nvPr/>
                </p:nvSpPr>
                <p:spPr bwMode="auto">
                  <a:xfrm rot="20552039">
                    <a:off x="2569197" y="2636920"/>
                    <a:ext cx="432049" cy="21602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4" name="Rounded Rectangle 672"/>
                  <p:cNvSpPr/>
                  <p:nvPr/>
                </p:nvSpPr>
                <p:spPr bwMode="auto">
                  <a:xfrm>
                    <a:off x="2785222" y="3140977"/>
                    <a:ext cx="1224133" cy="288037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5" name="Rounded Rectangle 673"/>
                  <p:cNvSpPr/>
                  <p:nvPr/>
                </p:nvSpPr>
                <p:spPr bwMode="auto">
                  <a:xfrm>
                    <a:off x="3145256" y="2636920"/>
                    <a:ext cx="504054" cy="576066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6" name="Oval 674"/>
                  <p:cNvSpPr/>
                  <p:nvPr/>
                </p:nvSpPr>
                <p:spPr bwMode="auto">
                  <a:xfrm rot="1047961" flipH="1">
                    <a:off x="3815788" y="2624770"/>
                    <a:ext cx="432049" cy="21602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7" name="Isosceles Triangle 675"/>
                  <p:cNvSpPr/>
                  <p:nvPr/>
                </p:nvSpPr>
                <p:spPr bwMode="auto">
                  <a:xfrm>
                    <a:off x="2785222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8" name="Isosceles Triangle 676"/>
                  <p:cNvSpPr/>
                  <p:nvPr/>
                </p:nvSpPr>
                <p:spPr bwMode="auto">
                  <a:xfrm>
                    <a:off x="3361281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9" name="Isosceles Triangle 677"/>
                  <p:cNvSpPr/>
                  <p:nvPr/>
                </p:nvSpPr>
                <p:spPr bwMode="auto">
                  <a:xfrm rot="6988412">
                    <a:off x="2827825" y="2897907"/>
                    <a:ext cx="648076" cy="288030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0" name="Isosceles Triangle 678"/>
                  <p:cNvSpPr/>
                  <p:nvPr/>
                </p:nvSpPr>
                <p:spPr bwMode="auto">
                  <a:xfrm rot="14611588" flipH="1">
                    <a:off x="3339946" y="2908532"/>
                    <a:ext cx="648073" cy="288030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1" name="Rectangle 679"/>
                  <p:cNvSpPr/>
                  <p:nvPr/>
                </p:nvSpPr>
                <p:spPr bwMode="auto">
                  <a:xfrm rot="690742">
                    <a:off x="3487529" y="2380879"/>
                    <a:ext cx="651634" cy="11237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2" name="Rectangle 680"/>
                  <p:cNvSpPr/>
                  <p:nvPr/>
                </p:nvSpPr>
                <p:spPr bwMode="auto">
                  <a:xfrm rot="20909258" flipH="1">
                    <a:off x="2685973" y="2386206"/>
                    <a:ext cx="651634" cy="11237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3" name="Rectangle 681"/>
                  <p:cNvSpPr/>
                  <p:nvPr/>
                </p:nvSpPr>
                <p:spPr bwMode="auto">
                  <a:xfrm>
                    <a:off x="3259798" y="2316981"/>
                    <a:ext cx="317508" cy="10391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4" name="Rectangle 682"/>
                  <p:cNvSpPr/>
                  <p:nvPr/>
                </p:nvSpPr>
                <p:spPr bwMode="auto">
                  <a:xfrm rot="690742">
                    <a:off x="2635948" y="2477378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5" name="Rectangle 683"/>
                  <p:cNvSpPr/>
                  <p:nvPr/>
                </p:nvSpPr>
                <p:spPr bwMode="auto">
                  <a:xfrm rot="690742">
                    <a:off x="2604046" y="2619139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6" name="Rectangle 684"/>
                  <p:cNvSpPr/>
                  <p:nvPr/>
                </p:nvSpPr>
                <p:spPr bwMode="auto">
                  <a:xfrm rot="20909258" flipH="1">
                    <a:off x="3860082" y="2484322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7" name="Rectangle 685"/>
                  <p:cNvSpPr/>
                  <p:nvPr/>
                </p:nvSpPr>
                <p:spPr bwMode="auto">
                  <a:xfrm rot="20909258" flipH="1">
                    <a:off x="3895733" y="2615455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87" name="Group 734"/>
                <p:cNvGrpSpPr/>
                <p:nvPr/>
              </p:nvGrpSpPr>
              <p:grpSpPr>
                <a:xfrm>
                  <a:off x="2000123" y="2067694"/>
                  <a:ext cx="186269" cy="128593"/>
                  <a:chOff x="2569197" y="2316981"/>
                  <a:chExt cx="1678640" cy="1112033"/>
                </a:xfrm>
                <a:solidFill>
                  <a:schemeClr val="bg1"/>
                </a:solidFill>
              </p:grpSpPr>
              <p:sp>
                <p:nvSpPr>
                  <p:cNvPr id="588" name="Oval 735"/>
                  <p:cNvSpPr/>
                  <p:nvPr/>
                </p:nvSpPr>
                <p:spPr bwMode="auto">
                  <a:xfrm rot="20552039">
                    <a:off x="2569197" y="2636920"/>
                    <a:ext cx="432049" cy="21602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9" name="Rounded Rectangle 736"/>
                  <p:cNvSpPr/>
                  <p:nvPr/>
                </p:nvSpPr>
                <p:spPr bwMode="auto">
                  <a:xfrm>
                    <a:off x="2785222" y="3140977"/>
                    <a:ext cx="1224133" cy="288037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0" name="Rounded Rectangle 737"/>
                  <p:cNvSpPr/>
                  <p:nvPr/>
                </p:nvSpPr>
                <p:spPr bwMode="auto">
                  <a:xfrm>
                    <a:off x="3145256" y="2636920"/>
                    <a:ext cx="504054" cy="576066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1" name="Oval 738"/>
                  <p:cNvSpPr/>
                  <p:nvPr/>
                </p:nvSpPr>
                <p:spPr bwMode="auto">
                  <a:xfrm rot="1047961" flipH="1">
                    <a:off x="3815788" y="2624770"/>
                    <a:ext cx="432049" cy="21602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2" name="Isosceles Triangle 739"/>
                  <p:cNvSpPr/>
                  <p:nvPr/>
                </p:nvSpPr>
                <p:spPr bwMode="auto">
                  <a:xfrm>
                    <a:off x="2785222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3" name="Isosceles Triangle 740"/>
                  <p:cNvSpPr/>
                  <p:nvPr/>
                </p:nvSpPr>
                <p:spPr bwMode="auto">
                  <a:xfrm>
                    <a:off x="3361281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4" name="Isosceles Triangle 741"/>
                  <p:cNvSpPr/>
                  <p:nvPr/>
                </p:nvSpPr>
                <p:spPr bwMode="auto">
                  <a:xfrm rot="6988412">
                    <a:off x="2827825" y="2897907"/>
                    <a:ext cx="648076" cy="288030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5" name="Isosceles Triangle 742"/>
                  <p:cNvSpPr/>
                  <p:nvPr/>
                </p:nvSpPr>
                <p:spPr bwMode="auto">
                  <a:xfrm rot="14611588" flipH="1">
                    <a:off x="3339946" y="2908532"/>
                    <a:ext cx="648073" cy="288030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6" name="Rectangle 743"/>
                  <p:cNvSpPr/>
                  <p:nvPr/>
                </p:nvSpPr>
                <p:spPr bwMode="auto">
                  <a:xfrm rot="690742">
                    <a:off x="3487529" y="2380879"/>
                    <a:ext cx="651634" cy="11237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7" name="Rectangle 744"/>
                  <p:cNvSpPr/>
                  <p:nvPr/>
                </p:nvSpPr>
                <p:spPr bwMode="auto">
                  <a:xfrm rot="20909258" flipH="1">
                    <a:off x="2685973" y="2386206"/>
                    <a:ext cx="651634" cy="11237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8" name="Rectangle 745"/>
                  <p:cNvSpPr/>
                  <p:nvPr/>
                </p:nvSpPr>
                <p:spPr bwMode="auto">
                  <a:xfrm>
                    <a:off x="3259798" y="2316981"/>
                    <a:ext cx="317508" cy="10391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9" name="Rectangle 746"/>
                  <p:cNvSpPr/>
                  <p:nvPr/>
                </p:nvSpPr>
                <p:spPr bwMode="auto">
                  <a:xfrm rot="690742">
                    <a:off x="2635948" y="2477378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0" name="Rectangle 747"/>
                  <p:cNvSpPr/>
                  <p:nvPr/>
                </p:nvSpPr>
                <p:spPr bwMode="auto">
                  <a:xfrm rot="690742">
                    <a:off x="2604046" y="2619139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1" name="Rectangle 748"/>
                  <p:cNvSpPr/>
                  <p:nvPr/>
                </p:nvSpPr>
                <p:spPr bwMode="auto">
                  <a:xfrm rot="20909258" flipH="1">
                    <a:off x="3860082" y="2484322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2" name="Rectangle 749"/>
                  <p:cNvSpPr/>
                  <p:nvPr/>
                </p:nvSpPr>
                <p:spPr bwMode="auto">
                  <a:xfrm rot="20909258" flipH="1">
                    <a:off x="3895733" y="2615455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sp>
        <p:nvSpPr>
          <p:cNvPr id="837" name="TextBox 1998"/>
          <p:cNvSpPr txBox="1"/>
          <p:nvPr/>
        </p:nvSpPr>
        <p:spPr>
          <a:xfrm>
            <a:off x="3147027" y="3659427"/>
            <a:ext cx="2123502" cy="300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767552">
              <a:lnSpc>
                <a:spcPct val="130000"/>
              </a:lnSpc>
              <a:buClr>
                <a:srgbClr val="5A6378"/>
              </a:buClr>
              <a:buSzPct val="75000"/>
            </a:pPr>
            <a:r>
              <a:rPr lang="en-US" altLang="zh-CN" sz="1500" dirty="0">
                <a:solidFill>
                  <a:prstClr val="white"/>
                </a:solidFill>
                <a:cs typeface="+mn-ea"/>
                <a:sym typeface="+mn-lt"/>
              </a:rPr>
              <a:t>MBB Era(2/3/4G)</a:t>
            </a:r>
            <a:endParaRPr lang="en-GB" sz="15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574" name="组合 573"/>
          <p:cNvGrpSpPr/>
          <p:nvPr/>
        </p:nvGrpSpPr>
        <p:grpSpPr>
          <a:xfrm>
            <a:off x="6026467" y="1147787"/>
            <a:ext cx="2288655" cy="2366513"/>
            <a:chOff x="7881361" y="1311353"/>
            <a:chExt cx="3610728" cy="3732590"/>
          </a:xfrm>
        </p:grpSpPr>
        <p:grpSp>
          <p:nvGrpSpPr>
            <p:cNvPr id="3" name="组合 2"/>
            <p:cNvGrpSpPr/>
            <p:nvPr/>
          </p:nvGrpSpPr>
          <p:grpSpPr>
            <a:xfrm>
              <a:off x="7997797" y="1495020"/>
              <a:ext cx="3377854" cy="3414746"/>
              <a:chOff x="5430784" y="1323011"/>
              <a:chExt cx="2520000" cy="2547523"/>
            </a:xfrm>
          </p:grpSpPr>
          <p:grpSp>
            <p:nvGrpSpPr>
              <p:cNvPr id="4" name="组合 3"/>
              <p:cNvGrpSpPr>
                <a:grpSpLocks noChangeAspect="1"/>
              </p:cNvGrpSpPr>
              <p:nvPr/>
            </p:nvGrpSpPr>
            <p:grpSpPr>
              <a:xfrm>
                <a:off x="5934784" y="1833541"/>
                <a:ext cx="1512000" cy="1498940"/>
                <a:chOff x="2965973" y="1697715"/>
                <a:chExt cx="1762498" cy="1747274"/>
              </a:xfrm>
            </p:grpSpPr>
            <p:grpSp>
              <p:nvGrpSpPr>
                <p:cNvPr id="21" name="Group 247"/>
                <p:cNvGrpSpPr/>
                <p:nvPr/>
              </p:nvGrpSpPr>
              <p:grpSpPr>
                <a:xfrm>
                  <a:off x="3391801" y="2111917"/>
                  <a:ext cx="908420" cy="908420"/>
                  <a:chOff x="1428723" y="1400140"/>
                  <a:chExt cx="3443287" cy="3443287"/>
                </a:xfrm>
              </p:grpSpPr>
              <p:sp>
                <p:nvSpPr>
                  <p:cNvPr id="239" name="Dodecagon 424"/>
                  <p:cNvSpPr/>
                  <p:nvPr/>
                </p:nvSpPr>
                <p:spPr bwMode="auto">
                  <a:xfrm>
                    <a:off x="1428723" y="1400140"/>
                    <a:ext cx="3443287" cy="3443287"/>
                  </a:xfrm>
                  <a:prstGeom prst="dodecagon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79190" tIns="39596" rIns="79190" bIns="39596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423" fontAlgn="base">
                      <a:lnSpc>
                        <a:spcPct val="13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b="1" kern="0" dirty="0">
                      <a:solidFill>
                        <a:srgbClr val="B2B2B2"/>
                      </a:solidFill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240" name="Straight Connector 425"/>
                  <p:cNvCxnSpPr>
                    <a:stCxn id="239" idx="10"/>
                    <a:endCxn id="239" idx="4"/>
                  </p:cNvCxnSpPr>
                  <p:nvPr/>
                </p:nvCxnSpPr>
                <p:spPr bwMode="auto">
                  <a:xfrm>
                    <a:off x="2689030" y="1400140"/>
                    <a:ext cx="922674" cy="3443287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1" name="Straight Connector 426"/>
                  <p:cNvCxnSpPr>
                    <a:stCxn id="239" idx="9"/>
                    <a:endCxn id="239" idx="3"/>
                  </p:cNvCxnSpPr>
                  <p:nvPr/>
                </p:nvCxnSpPr>
                <p:spPr bwMode="auto">
                  <a:xfrm>
                    <a:off x="1890060" y="1861477"/>
                    <a:ext cx="2520613" cy="2520612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2" name="Straight Connector 427"/>
                  <p:cNvCxnSpPr>
                    <a:stCxn id="239" idx="11"/>
                    <a:endCxn id="239" idx="5"/>
                  </p:cNvCxnSpPr>
                  <p:nvPr/>
                </p:nvCxnSpPr>
                <p:spPr bwMode="auto">
                  <a:xfrm flipH="1">
                    <a:off x="2689030" y="1400140"/>
                    <a:ext cx="922674" cy="3443287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3" name="Straight Connector 428"/>
                  <p:cNvCxnSpPr>
                    <a:stCxn id="239" idx="8"/>
                    <a:endCxn id="239" idx="2"/>
                  </p:cNvCxnSpPr>
                  <p:nvPr/>
                </p:nvCxnSpPr>
                <p:spPr bwMode="auto">
                  <a:xfrm>
                    <a:off x="1428723" y="2660446"/>
                    <a:ext cx="3443287" cy="922672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4" name="Straight Connector 429"/>
                  <p:cNvCxnSpPr>
                    <a:stCxn id="239" idx="0"/>
                    <a:endCxn id="239" idx="6"/>
                  </p:cNvCxnSpPr>
                  <p:nvPr/>
                </p:nvCxnSpPr>
                <p:spPr bwMode="auto">
                  <a:xfrm flipH="1">
                    <a:off x="1890060" y="1861477"/>
                    <a:ext cx="2520613" cy="2520612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5" name="Straight Connector 430"/>
                  <p:cNvCxnSpPr>
                    <a:stCxn id="239" idx="1"/>
                    <a:endCxn id="239" idx="7"/>
                  </p:cNvCxnSpPr>
                  <p:nvPr/>
                </p:nvCxnSpPr>
                <p:spPr bwMode="auto">
                  <a:xfrm flipH="1">
                    <a:off x="1428723" y="2660446"/>
                    <a:ext cx="3443287" cy="922672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6" name="Straight Connector 431"/>
                  <p:cNvCxnSpPr>
                    <a:stCxn id="239" idx="11"/>
                    <a:endCxn id="239" idx="1"/>
                  </p:cNvCxnSpPr>
                  <p:nvPr/>
                </p:nvCxnSpPr>
                <p:spPr bwMode="auto">
                  <a:xfrm>
                    <a:off x="3611703" y="1400140"/>
                    <a:ext cx="1260307" cy="1260306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7" name="Straight Connector 432"/>
                  <p:cNvCxnSpPr>
                    <a:stCxn id="239" idx="10"/>
                    <a:endCxn id="239" idx="0"/>
                  </p:cNvCxnSpPr>
                  <p:nvPr/>
                </p:nvCxnSpPr>
                <p:spPr bwMode="auto">
                  <a:xfrm>
                    <a:off x="2689030" y="1400140"/>
                    <a:ext cx="1721643" cy="461337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8" name="Straight Connector 433"/>
                  <p:cNvCxnSpPr>
                    <a:stCxn id="239" idx="0"/>
                    <a:endCxn id="239" idx="2"/>
                  </p:cNvCxnSpPr>
                  <p:nvPr/>
                </p:nvCxnSpPr>
                <p:spPr bwMode="auto">
                  <a:xfrm>
                    <a:off x="4410673" y="1861477"/>
                    <a:ext cx="461337" cy="1721644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9" name="Straight Connector 434"/>
                  <p:cNvCxnSpPr>
                    <a:stCxn id="239" idx="1"/>
                    <a:endCxn id="239" idx="3"/>
                  </p:cNvCxnSpPr>
                  <p:nvPr/>
                </p:nvCxnSpPr>
                <p:spPr bwMode="auto">
                  <a:xfrm flipH="1">
                    <a:off x="4410673" y="2660446"/>
                    <a:ext cx="461337" cy="1721644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0" name="Straight Connector 435"/>
                  <p:cNvCxnSpPr>
                    <a:stCxn id="239" idx="2"/>
                    <a:endCxn id="239" idx="4"/>
                  </p:cNvCxnSpPr>
                  <p:nvPr/>
                </p:nvCxnSpPr>
                <p:spPr bwMode="auto">
                  <a:xfrm flipH="1">
                    <a:off x="3611703" y="3583121"/>
                    <a:ext cx="1260307" cy="1260306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1" name="Straight Connector 436"/>
                  <p:cNvCxnSpPr>
                    <a:stCxn id="239" idx="4"/>
                    <a:endCxn id="239" idx="6"/>
                  </p:cNvCxnSpPr>
                  <p:nvPr/>
                </p:nvCxnSpPr>
                <p:spPr bwMode="auto">
                  <a:xfrm flipH="1" flipV="1">
                    <a:off x="1890060" y="4382090"/>
                    <a:ext cx="1721643" cy="461337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2" name="Straight Connector 437"/>
                  <p:cNvCxnSpPr>
                    <a:stCxn id="239" idx="3"/>
                    <a:endCxn id="239" idx="5"/>
                  </p:cNvCxnSpPr>
                  <p:nvPr/>
                </p:nvCxnSpPr>
                <p:spPr bwMode="auto">
                  <a:xfrm flipH="1">
                    <a:off x="2689030" y="4382090"/>
                    <a:ext cx="1721643" cy="461337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3" name="Straight Connector 438"/>
                  <p:cNvCxnSpPr>
                    <a:stCxn id="239" idx="5"/>
                    <a:endCxn id="239" idx="7"/>
                  </p:cNvCxnSpPr>
                  <p:nvPr/>
                </p:nvCxnSpPr>
                <p:spPr bwMode="auto">
                  <a:xfrm flipH="1" flipV="1">
                    <a:off x="1428723" y="3583121"/>
                    <a:ext cx="1260307" cy="1260306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4" name="Straight Connector 439"/>
                  <p:cNvCxnSpPr>
                    <a:stCxn id="239" idx="6"/>
                    <a:endCxn id="239" idx="8"/>
                  </p:cNvCxnSpPr>
                  <p:nvPr/>
                </p:nvCxnSpPr>
                <p:spPr bwMode="auto">
                  <a:xfrm flipH="1" flipV="1">
                    <a:off x="1428723" y="2660446"/>
                    <a:ext cx="461337" cy="1721644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5" name="Straight Connector 440"/>
                  <p:cNvCxnSpPr>
                    <a:stCxn id="239" idx="8"/>
                    <a:endCxn id="239" idx="10"/>
                  </p:cNvCxnSpPr>
                  <p:nvPr/>
                </p:nvCxnSpPr>
                <p:spPr bwMode="auto">
                  <a:xfrm flipV="1">
                    <a:off x="1428723" y="1400140"/>
                    <a:ext cx="1260307" cy="1260306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6" name="Straight Connector 441"/>
                  <p:cNvCxnSpPr>
                    <a:stCxn id="239" idx="7"/>
                    <a:endCxn id="239" idx="9"/>
                  </p:cNvCxnSpPr>
                  <p:nvPr/>
                </p:nvCxnSpPr>
                <p:spPr bwMode="auto">
                  <a:xfrm flipV="1">
                    <a:off x="1428723" y="1861477"/>
                    <a:ext cx="461337" cy="1721644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7" name="Straight Connector 442"/>
                  <p:cNvCxnSpPr>
                    <a:stCxn id="239" idx="10"/>
                    <a:endCxn id="239" idx="1"/>
                  </p:cNvCxnSpPr>
                  <p:nvPr/>
                </p:nvCxnSpPr>
                <p:spPr bwMode="auto">
                  <a:xfrm>
                    <a:off x="2689030" y="1400140"/>
                    <a:ext cx="2182980" cy="1260306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8" name="Straight Connector 443"/>
                  <p:cNvCxnSpPr>
                    <a:stCxn id="239" idx="11"/>
                    <a:endCxn id="239" idx="2"/>
                  </p:cNvCxnSpPr>
                  <p:nvPr/>
                </p:nvCxnSpPr>
                <p:spPr bwMode="auto">
                  <a:xfrm>
                    <a:off x="3611703" y="1400140"/>
                    <a:ext cx="1260307" cy="2182981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9" name="Straight Connector 444"/>
                  <p:cNvCxnSpPr>
                    <a:stCxn id="239" idx="0"/>
                    <a:endCxn id="239" idx="3"/>
                  </p:cNvCxnSpPr>
                  <p:nvPr/>
                </p:nvCxnSpPr>
                <p:spPr bwMode="auto">
                  <a:xfrm>
                    <a:off x="4410673" y="1861477"/>
                    <a:ext cx="0" cy="2520612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60" name="Straight Connector 445"/>
                  <p:cNvCxnSpPr>
                    <a:stCxn id="239" idx="1"/>
                    <a:endCxn id="239" idx="4"/>
                  </p:cNvCxnSpPr>
                  <p:nvPr/>
                </p:nvCxnSpPr>
                <p:spPr bwMode="auto">
                  <a:xfrm flipH="1">
                    <a:off x="3611703" y="2660446"/>
                    <a:ext cx="1260307" cy="2182981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61" name="Straight Connector 446"/>
                  <p:cNvCxnSpPr>
                    <a:stCxn id="239" idx="4"/>
                    <a:endCxn id="239" idx="7"/>
                  </p:cNvCxnSpPr>
                  <p:nvPr/>
                </p:nvCxnSpPr>
                <p:spPr bwMode="auto">
                  <a:xfrm flipH="1" flipV="1">
                    <a:off x="1428723" y="3583121"/>
                    <a:ext cx="2182980" cy="1260306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62" name="Straight Connector 447"/>
                  <p:cNvCxnSpPr>
                    <a:stCxn id="239" idx="8"/>
                    <a:endCxn id="239" idx="5"/>
                  </p:cNvCxnSpPr>
                  <p:nvPr/>
                </p:nvCxnSpPr>
                <p:spPr bwMode="auto">
                  <a:xfrm>
                    <a:off x="1428723" y="2660446"/>
                    <a:ext cx="1260307" cy="2182981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63" name="Straight Connector 448"/>
                  <p:cNvCxnSpPr>
                    <a:stCxn id="239" idx="6"/>
                    <a:endCxn id="239" idx="9"/>
                  </p:cNvCxnSpPr>
                  <p:nvPr/>
                </p:nvCxnSpPr>
                <p:spPr bwMode="auto">
                  <a:xfrm flipV="1">
                    <a:off x="1890060" y="1861477"/>
                    <a:ext cx="0" cy="2520612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64" name="Straight Connector 449"/>
                  <p:cNvCxnSpPr>
                    <a:stCxn id="239" idx="7"/>
                    <a:endCxn id="239" idx="10"/>
                  </p:cNvCxnSpPr>
                  <p:nvPr/>
                </p:nvCxnSpPr>
                <p:spPr bwMode="auto">
                  <a:xfrm flipV="1">
                    <a:off x="1428723" y="1400140"/>
                    <a:ext cx="1260307" cy="2182981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65" name="Straight Connector 450"/>
                  <p:cNvCxnSpPr>
                    <a:stCxn id="239" idx="6"/>
                    <a:endCxn id="239" idx="3"/>
                  </p:cNvCxnSpPr>
                  <p:nvPr/>
                </p:nvCxnSpPr>
                <p:spPr bwMode="auto">
                  <a:xfrm>
                    <a:off x="1890060" y="4382090"/>
                    <a:ext cx="2520613" cy="0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66" name="Straight Connector 451"/>
                  <p:cNvCxnSpPr>
                    <a:stCxn id="239" idx="2"/>
                    <a:endCxn id="239" idx="5"/>
                  </p:cNvCxnSpPr>
                  <p:nvPr/>
                </p:nvCxnSpPr>
                <p:spPr bwMode="auto">
                  <a:xfrm flipH="1">
                    <a:off x="2689030" y="3583121"/>
                    <a:ext cx="2182980" cy="1260306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67" name="Straight Connector 452"/>
                  <p:cNvCxnSpPr>
                    <a:stCxn id="239" idx="9"/>
                    <a:endCxn id="239" idx="0"/>
                  </p:cNvCxnSpPr>
                  <p:nvPr/>
                </p:nvCxnSpPr>
                <p:spPr bwMode="auto">
                  <a:xfrm>
                    <a:off x="1890060" y="1861477"/>
                    <a:ext cx="2520613" cy="0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68" name="Straight Connector 453"/>
                  <p:cNvCxnSpPr>
                    <a:stCxn id="239" idx="8"/>
                    <a:endCxn id="239" idx="11"/>
                  </p:cNvCxnSpPr>
                  <p:nvPr/>
                </p:nvCxnSpPr>
                <p:spPr bwMode="auto">
                  <a:xfrm flipV="1">
                    <a:off x="1428723" y="1400140"/>
                    <a:ext cx="2182980" cy="1260306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69" name="Straight Connector 454"/>
                  <p:cNvCxnSpPr>
                    <a:endCxn id="239" idx="6"/>
                  </p:cNvCxnSpPr>
                  <p:nvPr/>
                </p:nvCxnSpPr>
                <p:spPr bwMode="auto">
                  <a:xfrm flipH="1">
                    <a:off x="1890060" y="1500187"/>
                    <a:ext cx="1724678" cy="2881903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70" name="Straight Connector 455"/>
                  <p:cNvCxnSpPr>
                    <a:stCxn id="239" idx="0"/>
                    <a:endCxn id="239" idx="7"/>
                  </p:cNvCxnSpPr>
                  <p:nvPr/>
                </p:nvCxnSpPr>
                <p:spPr bwMode="auto">
                  <a:xfrm flipH="1">
                    <a:off x="1428723" y="1861477"/>
                    <a:ext cx="2981950" cy="1721644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71" name="Straight Connector 456"/>
                  <p:cNvCxnSpPr>
                    <a:stCxn id="239" idx="8"/>
                    <a:endCxn id="239" idx="1"/>
                  </p:cNvCxnSpPr>
                  <p:nvPr/>
                </p:nvCxnSpPr>
                <p:spPr bwMode="auto">
                  <a:xfrm>
                    <a:off x="1428723" y="2660446"/>
                    <a:ext cx="3443287" cy="0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72" name="Straight Connector 457"/>
                  <p:cNvCxnSpPr>
                    <a:stCxn id="239" idx="9"/>
                    <a:endCxn id="239" idx="2"/>
                  </p:cNvCxnSpPr>
                  <p:nvPr/>
                </p:nvCxnSpPr>
                <p:spPr bwMode="auto">
                  <a:xfrm>
                    <a:off x="1890060" y="1861477"/>
                    <a:ext cx="2981950" cy="1721644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73" name="Straight Connector 458"/>
                  <p:cNvCxnSpPr>
                    <a:stCxn id="239" idx="11"/>
                    <a:endCxn id="239" idx="7"/>
                  </p:cNvCxnSpPr>
                  <p:nvPr/>
                </p:nvCxnSpPr>
                <p:spPr bwMode="auto">
                  <a:xfrm flipH="1">
                    <a:off x="1428723" y="1400140"/>
                    <a:ext cx="2182980" cy="2182981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74" name="Straight Connector 459"/>
                  <p:cNvCxnSpPr>
                    <a:stCxn id="239" idx="10"/>
                    <a:endCxn id="239" idx="6"/>
                  </p:cNvCxnSpPr>
                  <p:nvPr/>
                </p:nvCxnSpPr>
                <p:spPr bwMode="auto">
                  <a:xfrm flipH="1">
                    <a:off x="1890060" y="1400140"/>
                    <a:ext cx="798970" cy="2981950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75" name="Straight Connector 460"/>
                  <p:cNvCxnSpPr>
                    <a:stCxn id="239" idx="9"/>
                    <a:endCxn id="239" idx="5"/>
                  </p:cNvCxnSpPr>
                  <p:nvPr/>
                </p:nvCxnSpPr>
                <p:spPr bwMode="auto">
                  <a:xfrm>
                    <a:off x="1890060" y="1861477"/>
                    <a:ext cx="798970" cy="2981950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76" name="Straight Connector 461"/>
                  <p:cNvCxnSpPr>
                    <a:stCxn id="239" idx="8"/>
                    <a:endCxn id="239" idx="4"/>
                  </p:cNvCxnSpPr>
                  <p:nvPr/>
                </p:nvCxnSpPr>
                <p:spPr bwMode="auto">
                  <a:xfrm>
                    <a:off x="1428723" y="2660446"/>
                    <a:ext cx="2182980" cy="2182981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77" name="Straight Connector 462"/>
                  <p:cNvCxnSpPr>
                    <a:stCxn id="239" idx="7"/>
                    <a:endCxn id="239" idx="3"/>
                  </p:cNvCxnSpPr>
                  <p:nvPr/>
                </p:nvCxnSpPr>
                <p:spPr bwMode="auto">
                  <a:xfrm>
                    <a:off x="1428723" y="3583121"/>
                    <a:ext cx="2981950" cy="798969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78" name="Straight Connector 463"/>
                  <p:cNvCxnSpPr>
                    <a:stCxn id="239" idx="2"/>
                    <a:endCxn id="239" idx="6"/>
                  </p:cNvCxnSpPr>
                  <p:nvPr/>
                </p:nvCxnSpPr>
                <p:spPr bwMode="auto">
                  <a:xfrm flipH="1">
                    <a:off x="1890060" y="3583121"/>
                    <a:ext cx="2981950" cy="798969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79" name="Straight Connector 464"/>
                  <p:cNvCxnSpPr>
                    <a:stCxn id="239" idx="1"/>
                    <a:endCxn id="239" idx="5"/>
                  </p:cNvCxnSpPr>
                  <p:nvPr/>
                </p:nvCxnSpPr>
                <p:spPr bwMode="auto">
                  <a:xfrm flipH="1">
                    <a:off x="2689030" y="2660446"/>
                    <a:ext cx="2182980" cy="2182981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80" name="Straight Connector 465"/>
                  <p:cNvCxnSpPr>
                    <a:stCxn id="239" idx="0"/>
                    <a:endCxn id="239" idx="4"/>
                  </p:cNvCxnSpPr>
                  <p:nvPr/>
                </p:nvCxnSpPr>
                <p:spPr bwMode="auto">
                  <a:xfrm flipH="1">
                    <a:off x="3611703" y="1861477"/>
                    <a:ext cx="798970" cy="2981950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81" name="Straight Connector 466"/>
                  <p:cNvCxnSpPr>
                    <a:stCxn id="239" idx="11"/>
                    <a:endCxn id="239" idx="3"/>
                  </p:cNvCxnSpPr>
                  <p:nvPr/>
                </p:nvCxnSpPr>
                <p:spPr bwMode="auto">
                  <a:xfrm>
                    <a:off x="3611703" y="1400140"/>
                    <a:ext cx="798970" cy="2981950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82" name="Straight Connector 467"/>
                  <p:cNvCxnSpPr>
                    <a:stCxn id="239" idx="10"/>
                    <a:endCxn id="239" idx="2"/>
                  </p:cNvCxnSpPr>
                  <p:nvPr/>
                </p:nvCxnSpPr>
                <p:spPr bwMode="auto">
                  <a:xfrm>
                    <a:off x="2689030" y="1400140"/>
                    <a:ext cx="2182980" cy="2182981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83" name="Straight Connector 468"/>
                  <p:cNvCxnSpPr>
                    <a:stCxn id="239" idx="10"/>
                    <a:endCxn id="239" idx="5"/>
                  </p:cNvCxnSpPr>
                  <p:nvPr/>
                </p:nvCxnSpPr>
                <p:spPr bwMode="auto">
                  <a:xfrm>
                    <a:off x="2689030" y="1400140"/>
                    <a:ext cx="0" cy="3443287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84" name="Straight Connector 469"/>
                  <p:cNvCxnSpPr>
                    <a:stCxn id="239" idx="9"/>
                    <a:endCxn id="239" idx="4"/>
                  </p:cNvCxnSpPr>
                  <p:nvPr/>
                </p:nvCxnSpPr>
                <p:spPr bwMode="auto">
                  <a:xfrm>
                    <a:off x="1890060" y="1861477"/>
                    <a:ext cx="1721643" cy="2981950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85" name="Straight Connector 470"/>
                  <p:cNvCxnSpPr>
                    <a:stCxn id="239" idx="3"/>
                    <a:endCxn id="239" idx="8"/>
                  </p:cNvCxnSpPr>
                  <p:nvPr/>
                </p:nvCxnSpPr>
                <p:spPr bwMode="auto">
                  <a:xfrm flipH="1" flipV="1">
                    <a:off x="1428723" y="2660446"/>
                    <a:ext cx="2981950" cy="1721644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86" name="Straight Connector 471"/>
                  <p:cNvCxnSpPr>
                    <a:stCxn id="239" idx="2"/>
                    <a:endCxn id="239" idx="7"/>
                  </p:cNvCxnSpPr>
                  <p:nvPr/>
                </p:nvCxnSpPr>
                <p:spPr bwMode="auto">
                  <a:xfrm flipH="1">
                    <a:off x="1428723" y="3583121"/>
                    <a:ext cx="3443287" cy="0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87" name="Straight Connector 472"/>
                  <p:cNvCxnSpPr>
                    <a:stCxn id="239" idx="1"/>
                    <a:endCxn id="239" idx="6"/>
                  </p:cNvCxnSpPr>
                  <p:nvPr/>
                </p:nvCxnSpPr>
                <p:spPr bwMode="auto">
                  <a:xfrm flipH="1">
                    <a:off x="1890060" y="2660446"/>
                    <a:ext cx="2981950" cy="1721644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88" name="Straight Connector 473"/>
                  <p:cNvCxnSpPr>
                    <a:stCxn id="239" idx="0"/>
                    <a:endCxn id="239" idx="5"/>
                  </p:cNvCxnSpPr>
                  <p:nvPr/>
                </p:nvCxnSpPr>
                <p:spPr bwMode="auto">
                  <a:xfrm flipH="1">
                    <a:off x="2689030" y="1861477"/>
                    <a:ext cx="1721643" cy="2981950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89" name="Straight Connector 474"/>
                  <p:cNvCxnSpPr>
                    <a:stCxn id="239" idx="11"/>
                    <a:endCxn id="239" idx="4"/>
                  </p:cNvCxnSpPr>
                  <p:nvPr/>
                </p:nvCxnSpPr>
                <p:spPr bwMode="auto">
                  <a:xfrm>
                    <a:off x="3611703" y="1400140"/>
                    <a:ext cx="0" cy="3443287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90" name="Straight Connector 475"/>
                  <p:cNvCxnSpPr>
                    <a:stCxn id="239" idx="10"/>
                    <a:endCxn id="239" idx="3"/>
                  </p:cNvCxnSpPr>
                  <p:nvPr/>
                </p:nvCxnSpPr>
                <p:spPr bwMode="auto">
                  <a:xfrm>
                    <a:off x="2689030" y="1400140"/>
                    <a:ext cx="1721643" cy="2981950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91" name="Straight Connector 476"/>
                  <p:cNvCxnSpPr>
                    <a:stCxn id="239" idx="1"/>
                    <a:endCxn id="239" idx="9"/>
                  </p:cNvCxnSpPr>
                  <p:nvPr/>
                </p:nvCxnSpPr>
                <p:spPr bwMode="auto">
                  <a:xfrm flipH="1" flipV="1">
                    <a:off x="1890060" y="1861477"/>
                    <a:ext cx="2981950" cy="798969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92" name="Straight Connector 477"/>
                  <p:cNvCxnSpPr>
                    <a:stCxn id="239" idx="0"/>
                    <a:endCxn id="239" idx="8"/>
                  </p:cNvCxnSpPr>
                  <p:nvPr/>
                </p:nvCxnSpPr>
                <p:spPr bwMode="auto">
                  <a:xfrm flipH="1">
                    <a:off x="1428723" y="1861477"/>
                    <a:ext cx="2981950" cy="798969"/>
                  </a:xfrm>
                  <a:prstGeom prst="line">
                    <a:avLst/>
                  </a:prstGeom>
                  <a:noFill/>
                  <a:ln w="762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22" name="组合 21"/>
                <p:cNvGrpSpPr/>
                <p:nvPr/>
              </p:nvGrpSpPr>
              <p:grpSpPr>
                <a:xfrm>
                  <a:off x="3224350" y="1978660"/>
                  <a:ext cx="1243323" cy="1174934"/>
                  <a:chOff x="754156" y="1892661"/>
                  <a:chExt cx="1576703" cy="1489976"/>
                </a:xfrm>
              </p:grpSpPr>
              <p:grpSp>
                <p:nvGrpSpPr>
                  <p:cNvPr id="42" name="组合 41"/>
                  <p:cNvGrpSpPr/>
                  <p:nvPr/>
                </p:nvGrpSpPr>
                <p:grpSpPr>
                  <a:xfrm>
                    <a:off x="1283911" y="1892661"/>
                    <a:ext cx="517854" cy="128593"/>
                    <a:chOff x="1283911" y="1892661"/>
                    <a:chExt cx="517854" cy="128593"/>
                  </a:xfrm>
                </p:grpSpPr>
                <p:grpSp>
                  <p:nvGrpSpPr>
                    <p:cNvPr id="207" name="Group 606"/>
                    <p:cNvGrpSpPr/>
                    <p:nvPr/>
                  </p:nvGrpSpPr>
                  <p:grpSpPr>
                    <a:xfrm>
                      <a:off x="1615496" y="1892661"/>
                      <a:ext cx="186269" cy="128593"/>
                      <a:chOff x="2569197" y="2316981"/>
                      <a:chExt cx="1678640" cy="1112033"/>
                    </a:xfrm>
                    <a:solidFill>
                      <a:schemeClr val="bg1"/>
                    </a:solidFill>
                  </p:grpSpPr>
                  <p:sp>
                    <p:nvSpPr>
                      <p:cNvPr id="224" name="Oval 607"/>
                      <p:cNvSpPr/>
                      <p:nvPr/>
                    </p:nvSpPr>
                    <p:spPr bwMode="auto">
                      <a:xfrm rot="20552039">
                        <a:off x="2569197" y="2636920"/>
                        <a:ext cx="432049" cy="21602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25" name="Rounded Rectangle 608"/>
                      <p:cNvSpPr/>
                      <p:nvPr/>
                    </p:nvSpPr>
                    <p:spPr bwMode="auto">
                      <a:xfrm>
                        <a:off x="2785222" y="3140977"/>
                        <a:ext cx="1224133" cy="288037"/>
                      </a:xfrm>
                      <a:prstGeom prst="round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26" name="Rounded Rectangle 609"/>
                      <p:cNvSpPr/>
                      <p:nvPr/>
                    </p:nvSpPr>
                    <p:spPr bwMode="auto">
                      <a:xfrm>
                        <a:off x="3145256" y="2636920"/>
                        <a:ext cx="504054" cy="576066"/>
                      </a:xfrm>
                      <a:prstGeom prst="round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27" name="Oval 610"/>
                      <p:cNvSpPr/>
                      <p:nvPr/>
                    </p:nvSpPr>
                    <p:spPr bwMode="auto">
                      <a:xfrm rot="1047961" flipH="1">
                        <a:off x="3815788" y="2624770"/>
                        <a:ext cx="432049" cy="21602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28" name="Isosceles Triangle 611"/>
                      <p:cNvSpPr/>
                      <p:nvPr/>
                    </p:nvSpPr>
                    <p:spPr bwMode="auto">
                      <a:xfrm>
                        <a:off x="2785222" y="2893056"/>
                        <a:ext cx="648074" cy="288037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29" name="Isosceles Triangle 612"/>
                      <p:cNvSpPr/>
                      <p:nvPr/>
                    </p:nvSpPr>
                    <p:spPr bwMode="auto">
                      <a:xfrm>
                        <a:off x="3361281" y="2893056"/>
                        <a:ext cx="648074" cy="288037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30" name="Isosceles Triangle 613"/>
                      <p:cNvSpPr/>
                      <p:nvPr/>
                    </p:nvSpPr>
                    <p:spPr bwMode="auto">
                      <a:xfrm rot="6988412">
                        <a:off x="2827825" y="2897907"/>
                        <a:ext cx="648076" cy="288030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31" name="Isosceles Triangle 614"/>
                      <p:cNvSpPr/>
                      <p:nvPr/>
                    </p:nvSpPr>
                    <p:spPr bwMode="auto">
                      <a:xfrm rot="14611588" flipH="1">
                        <a:off x="3339946" y="2908532"/>
                        <a:ext cx="648073" cy="288030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32" name="Rectangle 615"/>
                      <p:cNvSpPr/>
                      <p:nvPr/>
                    </p:nvSpPr>
                    <p:spPr bwMode="auto">
                      <a:xfrm rot="690742">
                        <a:off x="3487529" y="2380879"/>
                        <a:ext cx="651634" cy="11237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33" name="Rectangle 616"/>
                      <p:cNvSpPr/>
                      <p:nvPr/>
                    </p:nvSpPr>
                    <p:spPr bwMode="auto">
                      <a:xfrm rot="20909258" flipH="1">
                        <a:off x="2685973" y="2386206"/>
                        <a:ext cx="651634" cy="11237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34" name="Rectangle 617"/>
                      <p:cNvSpPr/>
                      <p:nvPr/>
                    </p:nvSpPr>
                    <p:spPr bwMode="auto">
                      <a:xfrm>
                        <a:off x="3259798" y="2316981"/>
                        <a:ext cx="317508" cy="10391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35" name="Rectangle 618"/>
                      <p:cNvSpPr/>
                      <p:nvPr/>
                    </p:nvSpPr>
                    <p:spPr bwMode="auto">
                      <a:xfrm rot="690742">
                        <a:off x="2635948" y="2477378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36" name="Rectangle 619"/>
                      <p:cNvSpPr/>
                      <p:nvPr/>
                    </p:nvSpPr>
                    <p:spPr bwMode="auto">
                      <a:xfrm rot="690742">
                        <a:off x="2604046" y="2619139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37" name="Rectangle 620"/>
                      <p:cNvSpPr/>
                      <p:nvPr/>
                    </p:nvSpPr>
                    <p:spPr bwMode="auto">
                      <a:xfrm rot="20909258" flipH="1">
                        <a:off x="3860082" y="2484322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38" name="Rectangle 621"/>
                      <p:cNvSpPr/>
                      <p:nvPr/>
                    </p:nvSpPr>
                    <p:spPr bwMode="auto">
                      <a:xfrm rot="20909258" flipH="1">
                        <a:off x="3895733" y="2615455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grpSp>
                  <p:nvGrpSpPr>
                    <p:cNvPr id="208" name="Group 622"/>
                    <p:cNvGrpSpPr/>
                    <p:nvPr/>
                  </p:nvGrpSpPr>
                  <p:grpSpPr>
                    <a:xfrm>
                      <a:off x="1283911" y="1892661"/>
                      <a:ext cx="186269" cy="128593"/>
                      <a:chOff x="2569197" y="2316981"/>
                      <a:chExt cx="1678640" cy="1112033"/>
                    </a:xfrm>
                    <a:solidFill>
                      <a:schemeClr val="bg1"/>
                    </a:solidFill>
                  </p:grpSpPr>
                  <p:sp>
                    <p:nvSpPr>
                      <p:cNvPr id="209" name="Oval 623"/>
                      <p:cNvSpPr/>
                      <p:nvPr/>
                    </p:nvSpPr>
                    <p:spPr bwMode="auto">
                      <a:xfrm rot="20552039">
                        <a:off x="2569197" y="2636920"/>
                        <a:ext cx="432049" cy="21602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10" name="Rounded Rectangle 624"/>
                      <p:cNvSpPr/>
                      <p:nvPr/>
                    </p:nvSpPr>
                    <p:spPr bwMode="auto">
                      <a:xfrm>
                        <a:off x="2785222" y="3140977"/>
                        <a:ext cx="1224133" cy="288037"/>
                      </a:xfrm>
                      <a:prstGeom prst="round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11" name="Rounded Rectangle 625"/>
                      <p:cNvSpPr/>
                      <p:nvPr/>
                    </p:nvSpPr>
                    <p:spPr bwMode="auto">
                      <a:xfrm>
                        <a:off x="3145256" y="2636920"/>
                        <a:ext cx="504054" cy="576066"/>
                      </a:xfrm>
                      <a:prstGeom prst="round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12" name="Oval 626"/>
                      <p:cNvSpPr/>
                      <p:nvPr/>
                    </p:nvSpPr>
                    <p:spPr bwMode="auto">
                      <a:xfrm rot="1047961" flipH="1">
                        <a:off x="3815788" y="2624770"/>
                        <a:ext cx="432049" cy="21602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13" name="Isosceles Triangle 627"/>
                      <p:cNvSpPr/>
                      <p:nvPr/>
                    </p:nvSpPr>
                    <p:spPr bwMode="auto">
                      <a:xfrm>
                        <a:off x="2785222" y="2893056"/>
                        <a:ext cx="648074" cy="288037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14" name="Isosceles Triangle 628"/>
                      <p:cNvSpPr/>
                      <p:nvPr/>
                    </p:nvSpPr>
                    <p:spPr bwMode="auto">
                      <a:xfrm>
                        <a:off x="3361281" y="2893056"/>
                        <a:ext cx="648074" cy="288037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15" name="Isosceles Triangle 629"/>
                      <p:cNvSpPr/>
                      <p:nvPr/>
                    </p:nvSpPr>
                    <p:spPr bwMode="auto">
                      <a:xfrm rot="6988412">
                        <a:off x="2827825" y="2897907"/>
                        <a:ext cx="648076" cy="288030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16" name="Isosceles Triangle 630"/>
                      <p:cNvSpPr/>
                      <p:nvPr/>
                    </p:nvSpPr>
                    <p:spPr bwMode="auto">
                      <a:xfrm rot="14611588" flipH="1">
                        <a:off x="3339946" y="2908532"/>
                        <a:ext cx="648073" cy="288030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17" name="Rectangle 631"/>
                      <p:cNvSpPr/>
                      <p:nvPr/>
                    </p:nvSpPr>
                    <p:spPr bwMode="auto">
                      <a:xfrm rot="690742">
                        <a:off x="3487529" y="2380879"/>
                        <a:ext cx="651634" cy="11237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18" name="Rectangle 632"/>
                      <p:cNvSpPr/>
                      <p:nvPr/>
                    </p:nvSpPr>
                    <p:spPr bwMode="auto">
                      <a:xfrm rot="20909258" flipH="1">
                        <a:off x="2685973" y="2386206"/>
                        <a:ext cx="651634" cy="11237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19" name="Rectangle 633"/>
                      <p:cNvSpPr/>
                      <p:nvPr/>
                    </p:nvSpPr>
                    <p:spPr bwMode="auto">
                      <a:xfrm>
                        <a:off x="3259798" y="2316981"/>
                        <a:ext cx="317508" cy="10391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20" name="Rectangle 634"/>
                      <p:cNvSpPr/>
                      <p:nvPr/>
                    </p:nvSpPr>
                    <p:spPr bwMode="auto">
                      <a:xfrm rot="690742">
                        <a:off x="2635948" y="2477378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21" name="Rectangle 635"/>
                      <p:cNvSpPr/>
                      <p:nvPr/>
                    </p:nvSpPr>
                    <p:spPr bwMode="auto">
                      <a:xfrm rot="690742">
                        <a:off x="2604046" y="2619139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22" name="Rectangle 636"/>
                      <p:cNvSpPr/>
                      <p:nvPr/>
                    </p:nvSpPr>
                    <p:spPr bwMode="auto">
                      <a:xfrm rot="20909258" flipH="1">
                        <a:off x="3860082" y="2484322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23" name="Rectangle 637"/>
                      <p:cNvSpPr/>
                      <p:nvPr/>
                    </p:nvSpPr>
                    <p:spPr bwMode="auto">
                      <a:xfrm rot="20909258" flipH="1">
                        <a:off x="3895733" y="2615455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</p:grpSp>
              </p:grpSp>
              <p:grpSp>
                <p:nvGrpSpPr>
                  <p:cNvPr id="43" name="Group 670"/>
                  <p:cNvGrpSpPr/>
                  <p:nvPr/>
                </p:nvGrpSpPr>
                <p:grpSpPr>
                  <a:xfrm>
                    <a:off x="916706" y="3053103"/>
                    <a:ext cx="186269" cy="128593"/>
                    <a:chOff x="2569197" y="2316981"/>
                    <a:chExt cx="1678640" cy="1112033"/>
                  </a:xfrm>
                  <a:solidFill>
                    <a:schemeClr val="bg1"/>
                  </a:solidFill>
                </p:grpSpPr>
                <p:sp>
                  <p:nvSpPr>
                    <p:cNvPr id="192" name="Oval 671"/>
                    <p:cNvSpPr/>
                    <p:nvPr/>
                  </p:nvSpPr>
                  <p:spPr bwMode="auto">
                    <a:xfrm rot="20552039">
                      <a:off x="2569197" y="263692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93" name="Rounded Rectangle 672"/>
                    <p:cNvSpPr/>
                    <p:nvPr/>
                  </p:nvSpPr>
                  <p:spPr bwMode="auto">
                    <a:xfrm>
                      <a:off x="2785222" y="3140977"/>
                      <a:ext cx="1224133" cy="288037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94" name="Rounded Rectangle 673"/>
                    <p:cNvSpPr/>
                    <p:nvPr/>
                  </p:nvSpPr>
                  <p:spPr bwMode="auto">
                    <a:xfrm>
                      <a:off x="3145256" y="2636920"/>
                      <a:ext cx="504054" cy="576066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95" name="Oval 674"/>
                    <p:cNvSpPr/>
                    <p:nvPr/>
                  </p:nvSpPr>
                  <p:spPr bwMode="auto">
                    <a:xfrm rot="1047961" flipH="1">
                      <a:off x="3815788" y="262477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96" name="Isosceles Triangle 675"/>
                    <p:cNvSpPr/>
                    <p:nvPr/>
                  </p:nvSpPr>
                  <p:spPr bwMode="auto">
                    <a:xfrm>
                      <a:off x="2785222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97" name="Isosceles Triangle 676"/>
                    <p:cNvSpPr/>
                    <p:nvPr/>
                  </p:nvSpPr>
                  <p:spPr bwMode="auto">
                    <a:xfrm>
                      <a:off x="3361281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98" name="Isosceles Triangle 677"/>
                    <p:cNvSpPr/>
                    <p:nvPr/>
                  </p:nvSpPr>
                  <p:spPr bwMode="auto">
                    <a:xfrm rot="6988412">
                      <a:off x="2827825" y="2897907"/>
                      <a:ext cx="648076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99" name="Isosceles Triangle 678"/>
                    <p:cNvSpPr/>
                    <p:nvPr/>
                  </p:nvSpPr>
                  <p:spPr bwMode="auto">
                    <a:xfrm rot="14611588" flipH="1">
                      <a:off x="3339946" y="2908532"/>
                      <a:ext cx="648073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00" name="Rectangle 679"/>
                    <p:cNvSpPr/>
                    <p:nvPr/>
                  </p:nvSpPr>
                  <p:spPr bwMode="auto">
                    <a:xfrm rot="690742">
                      <a:off x="3487529" y="2380879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01" name="Rectangle 680"/>
                    <p:cNvSpPr/>
                    <p:nvPr/>
                  </p:nvSpPr>
                  <p:spPr bwMode="auto">
                    <a:xfrm rot="20909258" flipH="1">
                      <a:off x="2685973" y="2386206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02" name="Rectangle 681"/>
                    <p:cNvSpPr/>
                    <p:nvPr/>
                  </p:nvSpPr>
                  <p:spPr bwMode="auto">
                    <a:xfrm>
                      <a:off x="3259798" y="2316981"/>
                      <a:ext cx="317508" cy="10391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03" name="Rectangle 682"/>
                    <p:cNvSpPr/>
                    <p:nvPr/>
                  </p:nvSpPr>
                  <p:spPr bwMode="auto">
                    <a:xfrm rot="690742">
                      <a:off x="2635948" y="2477378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04" name="Rectangle 683"/>
                    <p:cNvSpPr/>
                    <p:nvPr/>
                  </p:nvSpPr>
                  <p:spPr bwMode="auto">
                    <a:xfrm rot="690742">
                      <a:off x="2604046" y="2619139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05" name="Rectangle 684"/>
                    <p:cNvSpPr/>
                    <p:nvPr/>
                  </p:nvSpPr>
                  <p:spPr bwMode="auto">
                    <a:xfrm rot="20909258" flipH="1">
                      <a:off x="3860082" y="2484322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06" name="Rectangle 685"/>
                    <p:cNvSpPr/>
                    <p:nvPr/>
                  </p:nvSpPr>
                  <p:spPr bwMode="auto">
                    <a:xfrm rot="20909258" flipH="1">
                      <a:off x="3895733" y="2615455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44" name="Group 702"/>
                  <p:cNvGrpSpPr/>
                  <p:nvPr/>
                </p:nvGrpSpPr>
                <p:grpSpPr>
                  <a:xfrm>
                    <a:off x="1615496" y="3254044"/>
                    <a:ext cx="186269" cy="128593"/>
                    <a:chOff x="2569197" y="2316981"/>
                    <a:chExt cx="1678640" cy="1112033"/>
                  </a:xfrm>
                  <a:solidFill>
                    <a:schemeClr val="bg1"/>
                  </a:solidFill>
                </p:grpSpPr>
                <p:sp>
                  <p:nvSpPr>
                    <p:cNvPr id="177" name="Oval 703"/>
                    <p:cNvSpPr/>
                    <p:nvPr/>
                  </p:nvSpPr>
                  <p:spPr bwMode="auto">
                    <a:xfrm rot="20552039">
                      <a:off x="2569197" y="263692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78" name="Rounded Rectangle 704"/>
                    <p:cNvSpPr/>
                    <p:nvPr/>
                  </p:nvSpPr>
                  <p:spPr bwMode="auto">
                    <a:xfrm>
                      <a:off x="2785222" y="3140977"/>
                      <a:ext cx="1224133" cy="288037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79" name="Rounded Rectangle 705"/>
                    <p:cNvSpPr/>
                    <p:nvPr/>
                  </p:nvSpPr>
                  <p:spPr bwMode="auto">
                    <a:xfrm>
                      <a:off x="3145256" y="2636920"/>
                      <a:ext cx="504054" cy="576066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80" name="Oval 706"/>
                    <p:cNvSpPr/>
                    <p:nvPr/>
                  </p:nvSpPr>
                  <p:spPr bwMode="auto">
                    <a:xfrm rot="1047961" flipH="1">
                      <a:off x="3815788" y="262477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81" name="Isosceles Triangle 707"/>
                    <p:cNvSpPr/>
                    <p:nvPr/>
                  </p:nvSpPr>
                  <p:spPr bwMode="auto">
                    <a:xfrm>
                      <a:off x="2785222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82" name="Isosceles Triangle 708"/>
                    <p:cNvSpPr/>
                    <p:nvPr/>
                  </p:nvSpPr>
                  <p:spPr bwMode="auto">
                    <a:xfrm>
                      <a:off x="3361281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83" name="Isosceles Triangle 709"/>
                    <p:cNvSpPr/>
                    <p:nvPr/>
                  </p:nvSpPr>
                  <p:spPr bwMode="auto">
                    <a:xfrm rot="6988412">
                      <a:off x="2827825" y="2897907"/>
                      <a:ext cx="648076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84" name="Isosceles Triangle 710"/>
                    <p:cNvSpPr/>
                    <p:nvPr/>
                  </p:nvSpPr>
                  <p:spPr bwMode="auto">
                    <a:xfrm rot="14611588" flipH="1">
                      <a:off x="3339946" y="2908532"/>
                      <a:ext cx="648073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85" name="Rectangle 711"/>
                    <p:cNvSpPr/>
                    <p:nvPr/>
                  </p:nvSpPr>
                  <p:spPr bwMode="auto">
                    <a:xfrm rot="690742">
                      <a:off x="3487529" y="2380879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86" name="Rectangle 712"/>
                    <p:cNvSpPr/>
                    <p:nvPr/>
                  </p:nvSpPr>
                  <p:spPr bwMode="auto">
                    <a:xfrm rot="20909258" flipH="1">
                      <a:off x="2685973" y="2386206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87" name="Rectangle 713"/>
                    <p:cNvSpPr/>
                    <p:nvPr/>
                  </p:nvSpPr>
                  <p:spPr bwMode="auto">
                    <a:xfrm>
                      <a:off x="3259798" y="2316981"/>
                      <a:ext cx="317508" cy="10391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88" name="Rectangle 714"/>
                    <p:cNvSpPr/>
                    <p:nvPr/>
                  </p:nvSpPr>
                  <p:spPr bwMode="auto">
                    <a:xfrm rot="690742">
                      <a:off x="2635948" y="2477378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89" name="Rectangle 715"/>
                    <p:cNvSpPr/>
                    <p:nvPr/>
                  </p:nvSpPr>
                  <p:spPr bwMode="auto">
                    <a:xfrm rot="690742">
                      <a:off x="2604046" y="2619139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90" name="Rectangle 716"/>
                    <p:cNvSpPr/>
                    <p:nvPr/>
                  </p:nvSpPr>
                  <p:spPr bwMode="auto">
                    <a:xfrm rot="20909258" flipH="1">
                      <a:off x="3860082" y="2484322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91" name="Rectangle 717"/>
                    <p:cNvSpPr/>
                    <p:nvPr/>
                  </p:nvSpPr>
                  <p:spPr bwMode="auto">
                    <a:xfrm rot="20909258" flipH="1">
                      <a:off x="3895733" y="2615455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45" name="Group 718"/>
                  <p:cNvGrpSpPr/>
                  <p:nvPr/>
                </p:nvGrpSpPr>
                <p:grpSpPr>
                  <a:xfrm>
                    <a:off x="1283911" y="3254044"/>
                    <a:ext cx="186269" cy="128593"/>
                    <a:chOff x="2569197" y="2316981"/>
                    <a:chExt cx="1678640" cy="1112033"/>
                  </a:xfrm>
                  <a:solidFill>
                    <a:schemeClr val="bg1"/>
                  </a:solidFill>
                </p:grpSpPr>
                <p:sp>
                  <p:nvSpPr>
                    <p:cNvPr id="162" name="Oval 719"/>
                    <p:cNvSpPr/>
                    <p:nvPr/>
                  </p:nvSpPr>
                  <p:spPr bwMode="auto">
                    <a:xfrm rot="20552039">
                      <a:off x="2569197" y="263692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63" name="Rounded Rectangle 720"/>
                    <p:cNvSpPr/>
                    <p:nvPr/>
                  </p:nvSpPr>
                  <p:spPr bwMode="auto">
                    <a:xfrm>
                      <a:off x="2785222" y="3140977"/>
                      <a:ext cx="1224133" cy="288037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64" name="Rounded Rectangle 721"/>
                    <p:cNvSpPr/>
                    <p:nvPr/>
                  </p:nvSpPr>
                  <p:spPr bwMode="auto">
                    <a:xfrm>
                      <a:off x="3145256" y="2636920"/>
                      <a:ext cx="504054" cy="576066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65" name="Oval 722"/>
                    <p:cNvSpPr/>
                    <p:nvPr/>
                  </p:nvSpPr>
                  <p:spPr bwMode="auto">
                    <a:xfrm rot="1047961" flipH="1">
                      <a:off x="3815788" y="262477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66" name="Isosceles Triangle 723"/>
                    <p:cNvSpPr/>
                    <p:nvPr/>
                  </p:nvSpPr>
                  <p:spPr bwMode="auto">
                    <a:xfrm>
                      <a:off x="2785222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67" name="Isosceles Triangle 724"/>
                    <p:cNvSpPr/>
                    <p:nvPr/>
                  </p:nvSpPr>
                  <p:spPr bwMode="auto">
                    <a:xfrm>
                      <a:off x="3361281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68" name="Isosceles Triangle 725"/>
                    <p:cNvSpPr/>
                    <p:nvPr/>
                  </p:nvSpPr>
                  <p:spPr bwMode="auto">
                    <a:xfrm rot="6988412">
                      <a:off x="2827825" y="2897907"/>
                      <a:ext cx="648076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69" name="Isosceles Triangle 726"/>
                    <p:cNvSpPr/>
                    <p:nvPr/>
                  </p:nvSpPr>
                  <p:spPr bwMode="auto">
                    <a:xfrm rot="14611588" flipH="1">
                      <a:off x="3339946" y="2908532"/>
                      <a:ext cx="648073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70" name="Rectangle 727"/>
                    <p:cNvSpPr/>
                    <p:nvPr/>
                  </p:nvSpPr>
                  <p:spPr bwMode="auto">
                    <a:xfrm rot="690742">
                      <a:off x="3487529" y="2380879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71" name="Rectangle 728"/>
                    <p:cNvSpPr/>
                    <p:nvPr/>
                  </p:nvSpPr>
                  <p:spPr bwMode="auto">
                    <a:xfrm rot="20909258" flipH="1">
                      <a:off x="2685973" y="2386206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72" name="Rectangle 729"/>
                    <p:cNvSpPr/>
                    <p:nvPr/>
                  </p:nvSpPr>
                  <p:spPr bwMode="auto">
                    <a:xfrm>
                      <a:off x="3259798" y="2316981"/>
                      <a:ext cx="317508" cy="10391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73" name="Rectangle 730"/>
                    <p:cNvSpPr/>
                    <p:nvPr/>
                  </p:nvSpPr>
                  <p:spPr bwMode="auto">
                    <a:xfrm rot="690742">
                      <a:off x="2635948" y="2477378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74" name="Rectangle 731"/>
                    <p:cNvSpPr/>
                    <p:nvPr/>
                  </p:nvSpPr>
                  <p:spPr bwMode="auto">
                    <a:xfrm rot="690742">
                      <a:off x="2604046" y="2619139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75" name="Rectangle 732"/>
                    <p:cNvSpPr/>
                    <p:nvPr/>
                  </p:nvSpPr>
                  <p:spPr bwMode="auto">
                    <a:xfrm rot="20909258" flipH="1">
                      <a:off x="3860082" y="2484322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76" name="Rectangle 733"/>
                    <p:cNvSpPr/>
                    <p:nvPr/>
                  </p:nvSpPr>
                  <p:spPr bwMode="auto">
                    <a:xfrm rot="20909258" flipH="1">
                      <a:off x="3895733" y="2615455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46" name="Group 734"/>
                  <p:cNvGrpSpPr/>
                  <p:nvPr/>
                </p:nvGrpSpPr>
                <p:grpSpPr>
                  <a:xfrm>
                    <a:off x="2000123" y="3053103"/>
                    <a:ext cx="186269" cy="128593"/>
                    <a:chOff x="2569197" y="2316981"/>
                    <a:chExt cx="1678640" cy="1112033"/>
                  </a:xfrm>
                  <a:solidFill>
                    <a:schemeClr val="bg1"/>
                  </a:solidFill>
                </p:grpSpPr>
                <p:sp>
                  <p:nvSpPr>
                    <p:cNvPr id="147" name="Oval 735"/>
                    <p:cNvSpPr/>
                    <p:nvPr/>
                  </p:nvSpPr>
                  <p:spPr bwMode="auto">
                    <a:xfrm rot="20552039">
                      <a:off x="2569197" y="263692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8" name="Rounded Rectangle 736"/>
                    <p:cNvSpPr/>
                    <p:nvPr/>
                  </p:nvSpPr>
                  <p:spPr bwMode="auto">
                    <a:xfrm>
                      <a:off x="2785222" y="3140977"/>
                      <a:ext cx="1224133" cy="288037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9" name="Rounded Rectangle 737"/>
                    <p:cNvSpPr/>
                    <p:nvPr/>
                  </p:nvSpPr>
                  <p:spPr bwMode="auto">
                    <a:xfrm>
                      <a:off x="3145256" y="2636920"/>
                      <a:ext cx="504054" cy="576066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50" name="Oval 738"/>
                    <p:cNvSpPr/>
                    <p:nvPr/>
                  </p:nvSpPr>
                  <p:spPr bwMode="auto">
                    <a:xfrm rot="1047961" flipH="1">
                      <a:off x="3815788" y="262477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51" name="Isosceles Triangle 739"/>
                    <p:cNvSpPr/>
                    <p:nvPr/>
                  </p:nvSpPr>
                  <p:spPr bwMode="auto">
                    <a:xfrm>
                      <a:off x="2785222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52" name="Isosceles Triangle 740"/>
                    <p:cNvSpPr/>
                    <p:nvPr/>
                  </p:nvSpPr>
                  <p:spPr bwMode="auto">
                    <a:xfrm>
                      <a:off x="3361281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53" name="Isosceles Triangle 741"/>
                    <p:cNvSpPr/>
                    <p:nvPr/>
                  </p:nvSpPr>
                  <p:spPr bwMode="auto">
                    <a:xfrm rot="6988412">
                      <a:off x="2827825" y="2897907"/>
                      <a:ext cx="648076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54" name="Isosceles Triangle 742"/>
                    <p:cNvSpPr/>
                    <p:nvPr/>
                  </p:nvSpPr>
                  <p:spPr bwMode="auto">
                    <a:xfrm rot="14611588" flipH="1">
                      <a:off x="3339946" y="2908532"/>
                      <a:ext cx="648073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55" name="Rectangle 743"/>
                    <p:cNvSpPr/>
                    <p:nvPr/>
                  </p:nvSpPr>
                  <p:spPr bwMode="auto">
                    <a:xfrm rot="690742">
                      <a:off x="3487529" y="2380879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56" name="Rectangle 744"/>
                    <p:cNvSpPr/>
                    <p:nvPr/>
                  </p:nvSpPr>
                  <p:spPr bwMode="auto">
                    <a:xfrm rot="20909258" flipH="1">
                      <a:off x="2685973" y="2386206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57" name="Rectangle 745"/>
                    <p:cNvSpPr/>
                    <p:nvPr/>
                  </p:nvSpPr>
                  <p:spPr bwMode="auto">
                    <a:xfrm>
                      <a:off x="3259798" y="2316981"/>
                      <a:ext cx="317508" cy="10391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58" name="Rectangle 746"/>
                    <p:cNvSpPr/>
                    <p:nvPr/>
                  </p:nvSpPr>
                  <p:spPr bwMode="auto">
                    <a:xfrm rot="690742">
                      <a:off x="2635948" y="2477378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59" name="Rectangle 747"/>
                    <p:cNvSpPr/>
                    <p:nvPr/>
                  </p:nvSpPr>
                  <p:spPr bwMode="auto">
                    <a:xfrm rot="690742">
                      <a:off x="2604046" y="2619139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60" name="Rectangle 748"/>
                    <p:cNvSpPr/>
                    <p:nvPr/>
                  </p:nvSpPr>
                  <p:spPr bwMode="auto">
                    <a:xfrm rot="20909258" flipH="1">
                      <a:off x="3860082" y="2484322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61" name="Rectangle 749"/>
                    <p:cNvSpPr/>
                    <p:nvPr/>
                  </p:nvSpPr>
                  <p:spPr bwMode="auto">
                    <a:xfrm rot="20909258" flipH="1">
                      <a:off x="3895733" y="2615455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423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47" name="组合 46"/>
                  <p:cNvGrpSpPr/>
                  <p:nvPr/>
                </p:nvGrpSpPr>
                <p:grpSpPr>
                  <a:xfrm>
                    <a:off x="754156" y="2359187"/>
                    <a:ext cx="1576703" cy="556924"/>
                    <a:chOff x="754156" y="2355726"/>
                    <a:chExt cx="1576703" cy="556924"/>
                  </a:xfrm>
                </p:grpSpPr>
                <p:grpSp>
                  <p:nvGrpSpPr>
                    <p:cNvPr id="81" name="组合 80"/>
                    <p:cNvGrpSpPr/>
                    <p:nvPr/>
                  </p:nvGrpSpPr>
                  <p:grpSpPr>
                    <a:xfrm>
                      <a:off x="754156" y="2784057"/>
                      <a:ext cx="1576703" cy="128593"/>
                      <a:chOff x="754156" y="2784057"/>
                      <a:chExt cx="1576703" cy="128593"/>
                    </a:xfrm>
                  </p:grpSpPr>
                  <p:grpSp>
                    <p:nvGrpSpPr>
                      <p:cNvPr id="115" name="Group 654"/>
                      <p:cNvGrpSpPr/>
                      <p:nvPr/>
                    </p:nvGrpSpPr>
                    <p:grpSpPr>
                      <a:xfrm>
                        <a:off x="754156" y="2784057"/>
                        <a:ext cx="186269" cy="128593"/>
                        <a:chOff x="2569197" y="2316981"/>
                        <a:chExt cx="1678640" cy="1112033"/>
                      </a:xfrm>
                      <a:solidFill>
                        <a:schemeClr val="bg1"/>
                      </a:solidFill>
                    </p:grpSpPr>
                    <p:sp>
                      <p:nvSpPr>
                        <p:cNvPr id="132" name="Oval 655"/>
                        <p:cNvSpPr/>
                        <p:nvPr/>
                      </p:nvSpPr>
                      <p:spPr bwMode="auto">
                        <a:xfrm rot="20552039">
                          <a:off x="2569197" y="2636920"/>
                          <a:ext cx="432049" cy="216028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33" name="Rounded Rectangle 656"/>
                        <p:cNvSpPr/>
                        <p:nvPr/>
                      </p:nvSpPr>
                      <p:spPr bwMode="auto">
                        <a:xfrm>
                          <a:off x="2785222" y="3140977"/>
                          <a:ext cx="1224133" cy="288037"/>
                        </a:xfrm>
                        <a:prstGeom prst="round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34" name="Rounded Rectangle 657"/>
                        <p:cNvSpPr/>
                        <p:nvPr/>
                      </p:nvSpPr>
                      <p:spPr bwMode="auto">
                        <a:xfrm>
                          <a:off x="3145256" y="2636920"/>
                          <a:ext cx="504054" cy="576066"/>
                        </a:xfrm>
                        <a:prstGeom prst="round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35" name="Oval 658"/>
                        <p:cNvSpPr/>
                        <p:nvPr/>
                      </p:nvSpPr>
                      <p:spPr bwMode="auto">
                        <a:xfrm rot="1047961" flipH="1">
                          <a:off x="3815788" y="2624770"/>
                          <a:ext cx="432049" cy="216028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36" name="Isosceles Triangle 659"/>
                        <p:cNvSpPr/>
                        <p:nvPr/>
                      </p:nvSpPr>
                      <p:spPr bwMode="auto">
                        <a:xfrm>
                          <a:off x="2785222" y="2893056"/>
                          <a:ext cx="648074" cy="288037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37" name="Isosceles Triangle 660"/>
                        <p:cNvSpPr/>
                        <p:nvPr/>
                      </p:nvSpPr>
                      <p:spPr bwMode="auto">
                        <a:xfrm>
                          <a:off x="3361281" y="2893056"/>
                          <a:ext cx="648074" cy="288037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38" name="Isosceles Triangle 661"/>
                        <p:cNvSpPr/>
                        <p:nvPr/>
                      </p:nvSpPr>
                      <p:spPr bwMode="auto">
                        <a:xfrm rot="6988412">
                          <a:off x="2827825" y="2897907"/>
                          <a:ext cx="648076" cy="28803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39" name="Isosceles Triangle 662"/>
                        <p:cNvSpPr/>
                        <p:nvPr/>
                      </p:nvSpPr>
                      <p:spPr bwMode="auto">
                        <a:xfrm rot="14611588" flipH="1">
                          <a:off x="3339946" y="2908532"/>
                          <a:ext cx="648073" cy="28803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40" name="Rectangle 663"/>
                        <p:cNvSpPr/>
                        <p:nvPr/>
                      </p:nvSpPr>
                      <p:spPr bwMode="auto">
                        <a:xfrm rot="690742">
                          <a:off x="3487529" y="2380879"/>
                          <a:ext cx="651634" cy="11237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41" name="Rectangle 664"/>
                        <p:cNvSpPr/>
                        <p:nvPr/>
                      </p:nvSpPr>
                      <p:spPr bwMode="auto">
                        <a:xfrm rot="20909258" flipH="1">
                          <a:off x="2685973" y="2386206"/>
                          <a:ext cx="651634" cy="11237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42" name="Rectangle 665"/>
                        <p:cNvSpPr/>
                        <p:nvPr/>
                      </p:nvSpPr>
                      <p:spPr bwMode="auto">
                        <a:xfrm>
                          <a:off x="3259798" y="2316981"/>
                          <a:ext cx="317508" cy="10391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43" name="Rectangle 666"/>
                        <p:cNvSpPr/>
                        <p:nvPr/>
                      </p:nvSpPr>
                      <p:spPr bwMode="auto">
                        <a:xfrm rot="690742">
                          <a:off x="2635948" y="2477378"/>
                          <a:ext cx="334901" cy="16986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44" name="Rectangle 667"/>
                        <p:cNvSpPr/>
                        <p:nvPr/>
                      </p:nvSpPr>
                      <p:spPr bwMode="auto">
                        <a:xfrm rot="690742">
                          <a:off x="2604046" y="2619139"/>
                          <a:ext cx="334901" cy="16986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45" name="Rectangle 668"/>
                        <p:cNvSpPr/>
                        <p:nvPr/>
                      </p:nvSpPr>
                      <p:spPr bwMode="auto">
                        <a:xfrm rot="20909258" flipH="1">
                          <a:off x="3860082" y="2484322"/>
                          <a:ext cx="334901" cy="16986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46" name="Rectangle 669"/>
                        <p:cNvSpPr/>
                        <p:nvPr/>
                      </p:nvSpPr>
                      <p:spPr bwMode="auto">
                        <a:xfrm rot="20909258" flipH="1">
                          <a:off x="3895733" y="2615455"/>
                          <a:ext cx="334901" cy="16986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</p:grpSp>
                  <p:grpSp>
                    <p:nvGrpSpPr>
                      <p:cNvPr id="116" name="Group 654"/>
                      <p:cNvGrpSpPr/>
                      <p:nvPr/>
                    </p:nvGrpSpPr>
                    <p:grpSpPr>
                      <a:xfrm>
                        <a:off x="2144590" y="2784057"/>
                        <a:ext cx="186269" cy="128593"/>
                        <a:chOff x="2569197" y="2316981"/>
                        <a:chExt cx="1678640" cy="1112033"/>
                      </a:xfrm>
                      <a:solidFill>
                        <a:schemeClr val="bg1"/>
                      </a:solidFill>
                    </p:grpSpPr>
                    <p:sp>
                      <p:nvSpPr>
                        <p:cNvPr id="117" name="Oval 655"/>
                        <p:cNvSpPr/>
                        <p:nvPr/>
                      </p:nvSpPr>
                      <p:spPr bwMode="auto">
                        <a:xfrm rot="20552039">
                          <a:off x="2569197" y="2636920"/>
                          <a:ext cx="432049" cy="216028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18" name="Rounded Rectangle 656"/>
                        <p:cNvSpPr/>
                        <p:nvPr/>
                      </p:nvSpPr>
                      <p:spPr bwMode="auto">
                        <a:xfrm>
                          <a:off x="2785222" y="3140977"/>
                          <a:ext cx="1224133" cy="288037"/>
                        </a:xfrm>
                        <a:prstGeom prst="round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19" name="Rounded Rectangle 657"/>
                        <p:cNvSpPr/>
                        <p:nvPr/>
                      </p:nvSpPr>
                      <p:spPr bwMode="auto">
                        <a:xfrm>
                          <a:off x="3145256" y="2636920"/>
                          <a:ext cx="504054" cy="576066"/>
                        </a:xfrm>
                        <a:prstGeom prst="round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20" name="Oval 658"/>
                        <p:cNvSpPr/>
                        <p:nvPr/>
                      </p:nvSpPr>
                      <p:spPr bwMode="auto">
                        <a:xfrm rot="1047961" flipH="1">
                          <a:off x="3815788" y="2624770"/>
                          <a:ext cx="432049" cy="216028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21" name="Isosceles Triangle 659"/>
                        <p:cNvSpPr/>
                        <p:nvPr/>
                      </p:nvSpPr>
                      <p:spPr bwMode="auto">
                        <a:xfrm>
                          <a:off x="2785222" y="2893056"/>
                          <a:ext cx="648074" cy="288037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22" name="Isosceles Triangle 660"/>
                        <p:cNvSpPr/>
                        <p:nvPr/>
                      </p:nvSpPr>
                      <p:spPr bwMode="auto">
                        <a:xfrm>
                          <a:off x="3361281" y="2893056"/>
                          <a:ext cx="648074" cy="288037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23" name="Isosceles Triangle 661"/>
                        <p:cNvSpPr/>
                        <p:nvPr/>
                      </p:nvSpPr>
                      <p:spPr bwMode="auto">
                        <a:xfrm rot="6988412">
                          <a:off x="2827825" y="2897907"/>
                          <a:ext cx="648076" cy="28803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24" name="Isosceles Triangle 662"/>
                        <p:cNvSpPr/>
                        <p:nvPr/>
                      </p:nvSpPr>
                      <p:spPr bwMode="auto">
                        <a:xfrm rot="14611588" flipH="1">
                          <a:off x="3339946" y="2908532"/>
                          <a:ext cx="648073" cy="28803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25" name="Rectangle 663"/>
                        <p:cNvSpPr/>
                        <p:nvPr/>
                      </p:nvSpPr>
                      <p:spPr bwMode="auto">
                        <a:xfrm rot="690742">
                          <a:off x="3487529" y="2380879"/>
                          <a:ext cx="651634" cy="11237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26" name="Rectangle 664"/>
                        <p:cNvSpPr/>
                        <p:nvPr/>
                      </p:nvSpPr>
                      <p:spPr bwMode="auto">
                        <a:xfrm rot="20909258" flipH="1">
                          <a:off x="2685973" y="2386206"/>
                          <a:ext cx="651634" cy="11237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27" name="Rectangle 665"/>
                        <p:cNvSpPr/>
                        <p:nvPr/>
                      </p:nvSpPr>
                      <p:spPr bwMode="auto">
                        <a:xfrm>
                          <a:off x="3259798" y="2316981"/>
                          <a:ext cx="317508" cy="10391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28" name="Rectangle 666"/>
                        <p:cNvSpPr/>
                        <p:nvPr/>
                      </p:nvSpPr>
                      <p:spPr bwMode="auto">
                        <a:xfrm rot="690742">
                          <a:off x="2635948" y="2477378"/>
                          <a:ext cx="334901" cy="16986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29" name="Rectangle 667"/>
                        <p:cNvSpPr/>
                        <p:nvPr/>
                      </p:nvSpPr>
                      <p:spPr bwMode="auto">
                        <a:xfrm rot="690742">
                          <a:off x="2604046" y="2619139"/>
                          <a:ext cx="334901" cy="16986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30" name="Rectangle 668"/>
                        <p:cNvSpPr/>
                        <p:nvPr/>
                      </p:nvSpPr>
                      <p:spPr bwMode="auto">
                        <a:xfrm rot="20909258" flipH="1">
                          <a:off x="3860082" y="2484322"/>
                          <a:ext cx="334901" cy="16986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31" name="Rectangle 669"/>
                        <p:cNvSpPr/>
                        <p:nvPr/>
                      </p:nvSpPr>
                      <p:spPr bwMode="auto">
                        <a:xfrm rot="20909258" flipH="1">
                          <a:off x="3895733" y="2615455"/>
                          <a:ext cx="334901" cy="16986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2" name="组合 81"/>
                    <p:cNvGrpSpPr/>
                    <p:nvPr/>
                  </p:nvGrpSpPr>
                  <p:grpSpPr>
                    <a:xfrm>
                      <a:off x="754156" y="2355726"/>
                      <a:ext cx="1576703" cy="128593"/>
                      <a:chOff x="754156" y="2784057"/>
                      <a:chExt cx="1576703" cy="128593"/>
                    </a:xfrm>
                  </p:grpSpPr>
                  <p:grpSp>
                    <p:nvGrpSpPr>
                      <p:cNvPr id="83" name="Group 654"/>
                      <p:cNvGrpSpPr/>
                      <p:nvPr/>
                    </p:nvGrpSpPr>
                    <p:grpSpPr>
                      <a:xfrm>
                        <a:off x="754156" y="2784057"/>
                        <a:ext cx="186269" cy="128593"/>
                        <a:chOff x="2569197" y="2316981"/>
                        <a:chExt cx="1678640" cy="1112033"/>
                      </a:xfrm>
                      <a:solidFill>
                        <a:schemeClr val="bg1"/>
                      </a:solidFill>
                    </p:grpSpPr>
                    <p:sp>
                      <p:nvSpPr>
                        <p:cNvPr id="100" name="Oval 655"/>
                        <p:cNvSpPr/>
                        <p:nvPr/>
                      </p:nvSpPr>
                      <p:spPr bwMode="auto">
                        <a:xfrm rot="20552039">
                          <a:off x="2569197" y="2636920"/>
                          <a:ext cx="432049" cy="216028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01" name="Rounded Rectangle 656"/>
                        <p:cNvSpPr/>
                        <p:nvPr/>
                      </p:nvSpPr>
                      <p:spPr bwMode="auto">
                        <a:xfrm>
                          <a:off x="2785222" y="3140977"/>
                          <a:ext cx="1224133" cy="288037"/>
                        </a:xfrm>
                        <a:prstGeom prst="round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02" name="Rounded Rectangle 657"/>
                        <p:cNvSpPr/>
                        <p:nvPr/>
                      </p:nvSpPr>
                      <p:spPr bwMode="auto">
                        <a:xfrm>
                          <a:off x="3145256" y="2636920"/>
                          <a:ext cx="504054" cy="576066"/>
                        </a:xfrm>
                        <a:prstGeom prst="round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03" name="Oval 658"/>
                        <p:cNvSpPr/>
                        <p:nvPr/>
                      </p:nvSpPr>
                      <p:spPr bwMode="auto">
                        <a:xfrm rot="1047961" flipH="1">
                          <a:off x="3815788" y="2624770"/>
                          <a:ext cx="432049" cy="216028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04" name="Isosceles Triangle 659"/>
                        <p:cNvSpPr/>
                        <p:nvPr/>
                      </p:nvSpPr>
                      <p:spPr bwMode="auto">
                        <a:xfrm>
                          <a:off x="2785222" y="2893056"/>
                          <a:ext cx="648074" cy="288037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05" name="Isosceles Triangle 660"/>
                        <p:cNvSpPr/>
                        <p:nvPr/>
                      </p:nvSpPr>
                      <p:spPr bwMode="auto">
                        <a:xfrm>
                          <a:off x="3361281" y="2893056"/>
                          <a:ext cx="648074" cy="288037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06" name="Isosceles Triangle 661"/>
                        <p:cNvSpPr/>
                        <p:nvPr/>
                      </p:nvSpPr>
                      <p:spPr bwMode="auto">
                        <a:xfrm rot="6988412">
                          <a:off x="2827825" y="2897907"/>
                          <a:ext cx="648076" cy="28803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07" name="Isosceles Triangle 662"/>
                        <p:cNvSpPr/>
                        <p:nvPr/>
                      </p:nvSpPr>
                      <p:spPr bwMode="auto">
                        <a:xfrm rot="14611588" flipH="1">
                          <a:off x="3339946" y="2908532"/>
                          <a:ext cx="648073" cy="28803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08" name="Rectangle 663"/>
                        <p:cNvSpPr/>
                        <p:nvPr/>
                      </p:nvSpPr>
                      <p:spPr bwMode="auto">
                        <a:xfrm rot="690742">
                          <a:off x="3487529" y="2380879"/>
                          <a:ext cx="651634" cy="11237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09" name="Rectangle 664"/>
                        <p:cNvSpPr/>
                        <p:nvPr/>
                      </p:nvSpPr>
                      <p:spPr bwMode="auto">
                        <a:xfrm rot="20909258" flipH="1">
                          <a:off x="2685973" y="2386206"/>
                          <a:ext cx="651634" cy="11237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10" name="Rectangle 665"/>
                        <p:cNvSpPr/>
                        <p:nvPr/>
                      </p:nvSpPr>
                      <p:spPr bwMode="auto">
                        <a:xfrm>
                          <a:off x="3259798" y="2316981"/>
                          <a:ext cx="317508" cy="10391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11" name="Rectangle 666"/>
                        <p:cNvSpPr/>
                        <p:nvPr/>
                      </p:nvSpPr>
                      <p:spPr bwMode="auto">
                        <a:xfrm rot="690742">
                          <a:off x="2635948" y="2477378"/>
                          <a:ext cx="334901" cy="16986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12" name="Rectangle 667"/>
                        <p:cNvSpPr/>
                        <p:nvPr/>
                      </p:nvSpPr>
                      <p:spPr bwMode="auto">
                        <a:xfrm rot="690742">
                          <a:off x="2604046" y="2619139"/>
                          <a:ext cx="334901" cy="16986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13" name="Rectangle 668"/>
                        <p:cNvSpPr/>
                        <p:nvPr/>
                      </p:nvSpPr>
                      <p:spPr bwMode="auto">
                        <a:xfrm rot="20909258" flipH="1">
                          <a:off x="3860082" y="2484322"/>
                          <a:ext cx="334901" cy="16986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14" name="Rectangle 669"/>
                        <p:cNvSpPr/>
                        <p:nvPr/>
                      </p:nvSpPr>
                      <p:spPr bwMode="auto">
                        <a:xfrm rot="20909258" flipH="1">
                          <a:off x="3895733" y="2615455"/>
                          <a:ext cx="334901" cy="16986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</p:grpSp>
                  <p:grpSp>
                    <p:nvGrpSpPr>
                      <p:cNvPr id="84" name="Group 654"/>
                      <p:cNvGrpSpPr/>
                      <p:nvPr/>
                    </p:nvGrpSpPr>
                    <p:grpSpPr>
                      <a:xfrm>
                        <a:off x="2144590" y="2784057"/>
                        <a:ext cx="186269" cy="128593"/>
                        <a:chOff x="2569197" y="2316981"/>
                        <a:chExt cx="1678640" cy="1112033"/>
                      </a:xfrm>
                      <a:solidFill>
                        <a:schemeClr val="bg1"/>
                      </a:solidFill>
                    </p:grpSpPr>
                    <p:sp>
                      <p:nvSpPr>
                        <p:cNvPr id="85" name="Oval 655"/>
                        <p:cNvSpPr/>
                        <p:nvPr/>
                      </p:nvSpPr>
                      <p:spPr bwMode="auto">
                        <a:xfrm rot="20552039">
                          <a:off x="2569197" y="2636920"/>
                          <a:ext cx="432049" cy="216028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86" name="Rounded Rectangle 656"/>
                        <p:cNvSpPr/>
                        <p:nvPr/>
                      </p:nvSpPr>
                      <p:spPr bwMode="auto">
                        <a:xfrm>
                          <a:off x="2785222" y="3140977"/>
                          <a:ext cx="1224133" cy="288037"/>
                        </a:xfrm>
                        <a:prstGeom prst="round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87" name="Rounded Rectangle 657"/>
                        <p:cNvSpPr/>
                        <p:nvPr/>
                      </p:nvSpPr>
                      <p:spPr bwMode="auto">
                        <a:xfrm>
                          <a:off x="3145256" y="2636920"/>
                          <a:ext cx="504054" cy="576066"/>
                        </a:xfrm>
                        <a:prstGeom prst="round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88" name="Oval 658"/>
                        <p:cNvSpPr/>
                        <p:nvPr/>
                      </p:nvSpPr>
                      <p:spPr bwMode="auto">
                        <a:xfrm rot="1047961" flipH="1">
                          <a:off x="3815788" y="2624770"/>
                          <a:ext cx="432049" cy="216028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89" name="Isosceles Triangle 659"/>
                        <p:cNvSpPr/>
                        <p:nvPr/>
                      </p:nvSpPr>
                      <p:spPr bwMode="auto">
                        <a:xfrm>
                          <a:off x="2785222" y="2893056"/>
                          <a:ext cx="648074" cy="288037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90" name="Isosceles Triangle 660"/>
                        <p:cNvSpPr/>
                        <p:nvPr/>
                      </p:nvSpPr>
                      <p:spPr bwMode="auto">
                        <a:xfrm>
                          <a:off x="3361281" y="2893056"/>
                          <a:ext cx="648074" cy="288037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91" name="Isosceles Triangle 661"/>
                        <p:cNvSpPr/>
                        <p:nvPr/>
                      </p:nvSpPr>
                      <p:spPr bwMode="auto">
                        <a:xfrm rot="6988412">
                          <a:off x="2827825" y="2897907"/>
                          <a:ext cx="648076" cy="28803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92" name="Isosceles Triangle 662"/>
                        <p:cNvSpPr/>
                        <p:nvPr/>
                      </p:nvSpPr>
                      <p:spPr bwMode="auto">
                        <a:xfrm rot="14611588" flipH="1">
                          <a:off x="3339946" y="2908532"/>
                          <a:ext cx="648073" cy="288030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93" name="Rectangle 663"/>
                        <p:cNvSpPr/>
                        <p:nvPr/>
                      </p:nvSpPr>
                      <p:spPr bwMode="auto">
                        <a:xfrm rot="690742">
                          <a:off x="3487529" y="2380879"/>
                          <a:ext cx="651634" cy="11237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94" name="Rectangle 664"/>
                        <p:cNvSpPr/>
                        <p:nvPr/>
                      </p:nvSpPr>
                      <p:spPr bwMode="auto">
                        <a:xfrm rot="20909258" flipH="1">
                          <a:off x="2685973" y="2386206"/>
                          <a:ext cx="651634" cy="11237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95" name="Rectangle 665"/>
                        <p:cNvSpPr/>
                        <p:nvPr/>
                      </p:nvSpPr>
                      <p:spPr bwMode="auto">
                        <a:xfrm>
                          <a:off x="3259798" y="2316981"/>
                          <a:ext cx="317508" cy="10391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96" name="Rectangle 666"/>
                        <p:cNvSpPr/>
                        <p:nvPr/>
                      </p:nvSpPr>
                      <p:spPr bwMode="auto">
                        <a:xfrm rot="690742">
                          <a:off x="2635948" y="2477378"/>
                          <a:ext cx="334901" cy="16986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97" name="Rectangle 667"/>
                        <p:cNvSpPr/>
                        <p:nvPr/>
                      </p:nvSpPr>
                      <p:spPr bwMode="auto">
                        <a:xfrm rot="690742">
                          <a:off x="2604046" y="2619139"/>
                          <a:ext cx="334901" cy="16986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98" name="Rectangle 668"/>
                        <p:cNvSpPr/>
                        <p:nvPr/>
                      </p:nvSpPr>
                      <p:spPr bwMode="auto">
                        <a:xfrm rot="20909258" flipH="1">
                          <a:off x="3860082" y="2484322"/>
                          <a:ext cx="334901" cy="16986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99" name="Rectangle 669"/>
                        <p:cNvSpPr/>
                        <p:nvPr/>
                      </p:nvSpPr>
                      <p:spPr bwMode="auto">
                        <a:xfrm rot="20909258" flipH="1">
                          <a:off x="3895733" y="2615455"/>
                          <a:ext cx="334901" cy="169866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685423" fontAlgn="base">
                            <a:lnSpc>
                              <a:spcPct val="13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CC9900"/>
                            </a:buClr>
                            <a:buFont typeface="Wingdings" pitchFamily="2" charset="2"/>
                            <a:buChar char="n"/>
                            <a:defRPr/>
                          </a:pPr>
                          <a:endParaRPr lang="en-GB" sz="2100" kern="0" dirty="0">
                            <a:solidFill>
                              <a:srgbClr val="000000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48" name="组合 47"/>
                  <p:cNvGrpSpPr/>
                  <p:nvPr/>
                </p:nvGrpSpPr>
                <p:grpSpPr>
                  <a:xfrm>
                    <a:off x="916706" y="2081602"/>
                    <a:ext cx="1269686" cy="128593"/>
                    <a:chOff x="916706" y="2067694"/>
                    <a:chExt cx="1269686" cy="128593"/>
                  </a:xfrm>
                </p:grpSpPr>
                <p:grpSp>
                  <p:nvGrpSpPr>
                    <p:cNvPr id="49" name="Group 670"/>
                    <p:cNvGrpSpPr/>
                    <p:nvPr/>
                  </p:nvGrpSpPr>
                  <p:grpSpPr>
                    <a:xfrm>
                      <a:off x="916706" y="2067694"/>
                      <a:ext cx="186269" cy="128593"/>
                      <a:chOff x="2569197" y="2316981"/>
                      <a:chExt cx="1678640" cy="1112033"/>
                    </a:xfrm>
                    <a:solidFill>
                      <a:schemeClr val="bg1"/>
                    </a:solidFill>
                  </p:grpSpPr>
                  <p:sp>
                    <p:nvSpPr>
                      <p:cNvPr id="66" name="Oval 671"/>
                      <p:cNvSpPr/>
                      <p:nvPr/>
                    </p:nvSpPr>
                    <p:spPr bwMode="auto">
                      <a:xfrm rot="20552039">
                        <a:off x="2569197" y="2636920"/>
                        <a:ext cx="432049" cy="21602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67" name="Rounded Rectangle 672"/>
                      <p:cNvSpPr/>
                      <p:nvPr/>
                    </p:nvSpPr>
                    <p:spPr bwMode="auto">
                      <a:xfrm>
                        <a:off x="2785222" y="3140977"/>
                        <a:ext cx="1224133" cy="288037"/>
                      </a:xfrm>
                      <a:prstGeom prst="round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68" name="Rounded Rectangle 673"/>
                      <p:cNvSpPr/>
                      <p:nvPr/>
                    </p:nvSpPr>
                    <p:spPr bwMode="auto">
                      <a:xfrm>
                        <a:off x="3145256" y="2636920"/>
                        <a:ext cx="504054" cy="576066"/>
                      </a:xfrm>
                      <a:prstGeom prst="round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69" name="Oval 674"/>
                      <p:cNvSpPr/>
                      <p:nvPr/>
                    </p:nvSpPr>
                    <p:spPr bwMode="auto">
                      <a:xfrm rot="1047961" flipH="1">
                        <a:off x="3815788" y="2624770"/>
                        <a:ext cx="432049" cy="21602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70" name="Isosceles Triangle 675"/>
                      <p:cNvSpPr/>
                      <p:nvPr/>
                    </p:nvSpPr>
                    <p:spPr bwMode="auto">
                      <a:xfrm>
                        <a:off x="2785222" y="2893056"/>
                        <a:ext cx="648074" cy="288037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71" name="Isosceles Triangle 676"/>
                      <p:cNvSpPr/>
                      <p:nvPr/>
                    </p:nvSpPr>
                    <p:spPr bwMode="auto">
                      <a:xfrm>
                        <a:off x="3361281" y="2893056"/>
                        <a:ext cx="648074" cy="288037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72" name="Isosceles Triangle 677"/>
                      <p:cNvSpPr/>
                      <p:nvPr/>
                    </p:nvSpPr>
                    <p:spPr bwMode="auto">
                      <a:xfrm rot="6988412">
                        <a:off x="2827825" y="2897907"/>
                        <a:ext cx="648076" cy="288030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73" name="Isosceles Triangle 678"/>
                      <p:cNvSpPr/>
                      <p:nvPr/>
                    </p:nvSpPr>
                    <p:spPr bwMode="auto">
                      <a:xfrm rot="14611588" flipH="1">
                        <a:off x="3339946" y="2908532"/>
                        <a:ext cx="648073" cy="288030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74" name="Rectangle 679"/>
                      <p:cNvSpPr/>
                      <p:nvPr/>
                    </p:nvSpPr>
                    <p:spPr bwMode="auto">
                      <a:xfrm rot="690742">
                        <a:off x="3487529" y="2380879"/>
                        <a:ext cx="651634" cy="11237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75" name="Rectangle 680"/>
                      <p:cNvSpPr/>
                      <p:nvPr/>
                    </p:nvSpPr>
                    <p:spPr bwMode="auto">
                      <a:xfrm rot="20909258" flipH="1">
                        <a:off x="2685973" y="2386206"/>
                        <a:ext cx="651634" cy="11237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76" name="Rectangle 681"/>
                      <p:cNvSpPr/>
                      <p:nvPr/>
                    </p:nvSpPr>
                    <p:spPr bwMode="auto">
                      <a:xfrm>
                        <a:off x="3259798" y="2316981"/>
                        <a:ext cx="317508" cy="10391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77" name="Rectangle 682"/>
                      <p:cNvSpPr/>
                      <p:nvPr/>
                    </p:nvSpPr>
                    <p:spPr bwMode="auto">
                      <a:xfrm rot="690742">
                        <a:off x="2635948" y="2477378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78" name="Rectangle 683"/>
                      <p:cNvSpPr/>
                      <p:nvPr/>
                    </p:nvSpPr>
                    <p:spPr bwMode="auto">
                      <a:xfrm rot="690742">
                        <a:off x="2604046" y="2619139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79" name="Rectangle 684"/>
                      <p:cNvSpPr/>
                      <p:nvPr/>
                    </p:nvSpPr>
                    <p:spPr bwMode="auto">
                      <a:xfrm rot="20909258" flipH="1">
                        <a:off x="3860082" y="2484322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80" name="Rectangle 685"/>
                      <p:cNvSpPr/>
                      <p:nvPr/>
                    </p:nvSpPr>
                    <p:spPr bwMode="auto">
                      <a:xfrm rot="20909258" flipH="1">
                        <a:off x="3895733" y="2615455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grpSp>
                  <p:nvGrpSpPr>
                    <p:cNvPr id="50" name="Group 734"/>
                    <p:cNvGrpSpPr/>
                    <p:nvPr/>
                  </p:nvGrpSpPr>
                  <p:grpSpPr>
                    <a:xfrm>
                      <a:off x="2000123" y="2067694"/>
                      <a:ext cx="186269" cy="128593"/>
                      <a:chOff x="2569197" y="2316981"/>
                      <a:chExt cx="1678640" cy="1112033"/>
                    </a:xfrm>
                    <a:solidFill>
                      <a:schemeClr val="bg1"/>
                    </a:solidFill>
                  </p:grpSpPr>
                  <p:sp>
                    <p:nvSpPr>
                      <p:cNvPr id="51" name="Oval 735"/>
                      <p:cNvSpPr/>
                      <p:nvPr/>
                    </p:nvSpPr>
                    <p:spPr bwMode="auto">
                      <a:xfrm rot="20552039">
                        <a:off x="2569197" y="2636920"/>
                        <a:ext cx="432049" cy="21602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52" name="Rounded Rectangle 736"/>
                      <p:cNvSpPr/>
                      <p:nvPr/>
                    </p:nvSpPr>
                    <p:spPr bwMode="auto">
                      <a:xfrm>
                        <a:off x="2785222" y="3140977"/>
                        <a:ext cx="1224133" cy="288037"/>
                      </a:xfrm>
                      <a:prstGeom prst="round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53" name="Rounded Rectangle 737"/>
                      <p:cNvSpPr/>
                      <p:nvPr/>
                    </p:nvSpPr>
                    <p:spPr bwMode="auto">
                      <a:xfrm>
                        <a:off x="3145256" y="2636920"/>
                        <a:ext cx="504054" cy="576066"/>
                      </a:xfrm>
                      <a:prstGeom prst="round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54" name="Oval 738"/>
                      <p:cNvSpPr/>
                      <p:nvPr/>
                    </p:nvSpPr>
                    <p:spPr bwMode="auto">
                      <a:xfrm rot="1047961" flipH="1">
                        <a:off x="3815788" y="2624770"/>
                        <a:ext cx="432049" cy="21602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55" name="Isosceles Triangle 739"/>
                      <p:cNvSpPr/>
                      <p:nvPr/>
                    </p:nvSpPr>
                    <p:spPr bwMode="auto">
                      <a:xfrm>
                        <a:off x="2785222" y="2893056"/>
                        <a:ext cx="648074" cy="288037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56" name="Isosceles Triangle 740"/>
                      <p:cNvSpPr/>
                      <p:nvPr/>
                    </p:nvSpPr>
                    <p:spPr bwMode="auto">
                      <a:xfrm>
                        <a:off x="3361281" y="2893056"/>
                        <a:ext cx="648074" cy="288037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57" name="Isosceles Triangle 741"/>
                      <p:cNvSpPr/>
                      <p:nvPr/>
                    </p:nvSpPr>
                    <p:spPr bwMode="auto">
                      <a:xfrm rot="6988412">
                        <a:off x="2827825" y="2897907"/>
                        <a:ext cx="648076" cy="288030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58" name="Isosceles Triangle 742"/>
                      <p:cNvSpPr/>
                      <p:nvPr/>
                    </p:nvSpPr>
                    <p:spPr bwMode="auto">
                      <a:xfrm rot="14611588" flipH="1">
                        <a:off x="3339946" y="2908532"/>
                        <a:ext cx="648073" cy="288030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59" name="Rectangle 743"/>
                      <p:cNvSpPr/>
                      <p:nvPr/>
                    </p:nvSpPr>
                    <p:spPr bwMode="auto">
                      <a:xfrm rot="690742">
                        <a:off x="3487529" y="2380879"/>
                        <a:ext cx="651634" cy="11237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60" name="Rectangle 744"/>
                      <p:cNvSpPr/>
                      <p:nvPr/>
                    </p:nvSpPr>
                    <p:spPr bwMode="auto">
                      <a:xfrm rot="20909258" flipH="1">
                        <a:off x="2685973" y="2386206"/>
                        <a:ext cx="651634" cy="11237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61" name="Rectangle 745"/>
                      <p:cNvSpPr/>
                      <p:nvPr/>
                    </p:nvSpPr>
                    <p:spPr bwMode="auto">
                      <a:xfrm>
                        <a:off x="3259798" y="2316981"/>
                        <a:ext cx="317508" cy="10391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62" name="Rectangle 746"/>
                      <p:cNvSpPr/>
                      <p:nvPr/>
                    </p:nvSpPr>
                    <p:spPr bwMode="auto">
                      <a:xfrm rot="690742">
                        <a:off x="2635948" y="2477378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63" name="Rectangle 747"/>
                      <p:cNvSpPr/>
                      <p:nvPr/>
                    </p:nvSpPr>
                    <p:spPr bwMode="auto">
                      <a:xfrm rot="690742">
                        <a:off x="2604046" y="2619139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64" name="Rectangle 748"/>
                      <p:cNvSpPr/>
                      <p:nvPr/>
                    </p:nvSpPr>
                    <p:spPr bwMode="auto">
                      <a:xfrm rot="20909258" flipH="1">
                        <a:off x="3860082" y="2484322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65" name="Rectangle 749"/>
                      <p:cNvSpPr/>
                      <p:nvPr/>
                    </p:nvSpPr>
                    <p:spPr bwMode="auto">
                      <a:xfrm rot="20909258" flipH="1">
                        <a:off x="3895733" y="2615455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685423" fontAlgn="base">
                          <a:lnSpc>
                            <a:spcPct val="13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3" name="Oval 1568"/>
                <p:cNvSpPr/>
                <p:nvPr/>
              </p:nvSpPr>
              <p:spPr bwMode="auto">
                <a:xfrm>
                  <a:off x="3036011" y="1756127"/>
                  <a:ext cx="1620000" cy="1620000"/>
                </a:xfrm>
                <a:prstGeom prst="ellipse">
                  <a:avLst/>
                </a:prstGeom>
                <a:noFill/>
                <a:ln w="381000">
                  <a:solidFill>
                    <a:schemeClr val="bg1"/>
                  </a:solidFill>
                </a:ln>
                <a:effectLst>
                  <a:glow rad="101600">
                    <a:srgbClr val="00B0F0">
                      <a:alpha val="40000"/>
                    </a:srgbClr>
                  </a:glow>
                  <a:softEdge rad="63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>
                <a:blip r:embed="rId21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0865" y="1998905"/>
                  <a:ext cx="144000" cy="14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"/>
                <p:cNvPicPr>
                  <a:picLocks noChangeAspect="1" noChangeArrowheads="1"/>
                </p:cNvPicPr>
                <p:nvPr/>
              </p:nvPicPr>
              <p:blipFill>
                <a:blip r:embed="rId2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13496" y="3300989"/>
                  <a:ext cx="144000" cy="14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4"/>
                <p:cNvPicPr>
                  <a:picLocks noChangeAspect="1" noChangeArrowheads="1"/>
                </p:cNvPicPr>
                <p:nvPr/>
              </p:nvPicPr>
              <p:blipFill>
                <a:blip r:embed="rId2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0494" y="1998905"/>
                  <a:ext cx="144000" cy="14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5"/>
                <p:cNvPicPr>
                  <a:picLocks noChangeAspect="1" noChangeArrowheads="1"/>
                </p:cNvPicPr>
                <p:nvPr/>
              </p:nvPicPr>
              <p:blipFill>
                <a:blip r:embed="rId2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07139" y="3002284"/>
                  <a:ext cx="144000" cy="14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6"/>
                <p:cNvPicPr>
                  <a:picLocks noChangeAspect="1" noChangeArrowheads="1"/>
                </p:cNvPicPr>
                <p:nvPr/>
              </p:nvPicPr>
              <p:blipFill>
                <a:blip r:embed="rId2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3078" y="3002284"/>
                  <a:ext cx="144000" cy="14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7"/>
                <p:cNvPicPr>
                  <a:picLocks noChangeAspect="1" noChangeArrowheads="1"/>
                </p:cNvPicPr>
                <p:nvPr/>
              </p:nvPicPr>
              <p:blipFill>
                <a:blip r:embed="rId2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84471" y="2494127"/>
                  <a:ext cx="144000" cy="14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8"/>
                <p:cNvPicPr>
                  <a:picLocks noChangeAspect="1" noChangeArrowheads="1"/>
                </p:cNvPicPr>
                <p:nvPr/>
              </p:nvPicPr>
              <p:blipFill>
                <a:blip r:embed="rId2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43329" y="2241561"/>
                  <a:ext cx="144000" cy="14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9"/>
                <p:cNvPicPr>
                  <a:picLocks noChangeAspect="1" noChangeArrowheads="1"/>
                </p:cNvPicPr>
                <p:nvPr/>
              </p:nvPicPr>
              <p:blipFill>
                <a:blip r:embed="rId2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32847" y="1697715"/>
                  <a:ext cx="144000" cy="14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10"/>
                <p:cNvPicPr>
                  <a:picLocks noChangeAspect="1" noChangeArrowheads="1"/>
                </p:cNvPicPr>
                <p:nvPr/>
              </p:nvPicPr>
              <p:blipFill>
                <a:blip r:embed="rId29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5127" y="2241561"/>
                  <a:ext cx="144000" cy="14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11"/>
                <p:cNvPicPr>
                  <a:picLocks noChangeAspect="1" noChangeArrowheads="1"/>
                </p:cNvPicPr>
                <p:nvPr/>
              </p:nvPicPr>
              <p:blipFill>
                <a:blip r:embed="rId30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32847" y="3300989"/>
                  <a:ext cx="144000" cy="14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12"/>
                <p:cNvPicPr>
                  <a:picLocks noChangeAspect="1" noChangeArrowheads="1"/>
                </p:cNvPicPr>
                <p:nvPr/>
              </p:nvPicPr>
              <p:blipFill>
                <a:blip r:embed="rId31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6140" y="2759658"/>
                  <a:ext cx="144000" cy="14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13"/>
                <p:cNvPicPr>
                  <a:picLocks noChangeAspect="1" noChangeArrowheads="1"/>
                </p:cNvPicPr>
                <p:nvPr/>
              </p:nvPicPr>
              <p:blipFill>
                <a:blip r:embed="rId3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5973" y="2494127"/>
                  <a:ext cx="144000" cy="14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14"/>
                <p:cNvPicPr>
                  <a:picLocks noChangeAspect="1" noChangeArrowheads="1"/>
                </p:cNvPicPr>
                <p:nvPr/>
              </p:nvPicPr>
              <p:blipFill>
                <a:blip r:embed="rId3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4144" y="1803463"/>
                  <a:ext cx="144000" cy="14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15"/>
                <p:cNvPicPr>
                  <a:picLocks noChangeAspect="1" noChangeArrowheads="1"/>
                </p:cNvPicPr>
                <p:nvPr/>
              </p:nvPicPr>
              <p:blipFill>
                <a:blip r:embed="rId3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8742" y="3197567"/>
                  <a:ext cx="144000" cy="14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16"/>
                <p:cNvPicPr>
                  <a:picLocks noChangeAspect="1" noChangeArrowheads="1"/>
                </p:cNvPicPr>
                <p:nvPr/>
              </p:nvPicPr>
              <p:blipFill>
                <a:blip r:embed="rId3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52198" y="1803463"/>
                  <a:ext cx="144000" cy="14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17"/>
                <p:cNvPicPr>
                  <a:picLocks noChangeAspect="1" noChangeArrowheads="1"/>
                </p:cNvPicPr>
                <p:nvPr/>
              </p:nvPicPr>
              <p:blipFill>
                <a:blip r:embed="rId3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40426" y="2759658"/>
                  <a:ext cx="144000" cy="14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18"/>
                <p:cNvPicPr>
                  <a:picLocks noChangeAspect="1" noChangeArrowheads="1"/>
                </p:cNvPicPr>
                <p:nvPr/>
              </p:nvPicPr>
              <p:blipFill>
                <a:blip r:embed="rId3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78587" y="3197567"/>
                  <a:ext cx="144000" cy="14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19"/>
                <p:cNvPicPr>
                  <a:picLocks noChangeAspect="1" noChangeArrowheads="1"/>
                </p:cNvPicPr>
                <p:nvPr/>
              </p:nvPicPr>
              <p:blipFill>
                <a:blip r:embed="rId3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13496" y="1697715"/>
                  <a:ext cx="144000" cy="14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" name="Oval 1568"/>
              <p:cNvSpPr/>
              <p:nvPr/>
            </p:nvSpPr>
            <p:spPr bwMode="auto">
              <a:xfrm>
                <a:off x="5718784" y="1611011"/>
                <a:ext cx="1944000" cy="1944000"/>
              </a:xfrm>
              <a:prstGeom prst="ellipse">
                <a:avLst/>
              </a:prstGeom>
              <a:noFill/>
              <a:ln w="381000">
                <a:solidFill>
                  <a:srgbClr val="3EC09B"/>
                </a:solidFill>
              </a:ln>
              <a:effectLst>
                <a:glow rad="101600">
                  <a:srgbClr val="3EC09B">
                    <a:alpha val="40000"/>
                  </a:srgbClr>
                </a:glow>
                <a:outerShdw dist="35921" dir="2700000" algn="ctr" rotWithShape="0">
                  <a:schemeClr val="bg2"/>
                </a:outerShd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423" fontAlgn="base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Oval 1568"/>
              <p:cNvSpPr/>
              <p:nvPr/>
            </p:nvSpPr>
            <p:spPr bwMode="auto">
              <a:xfrm>
                <a:off x="5430784" y="1323011"/>
                <a:ext cx="2520000" cy="2520000"/>
              </a:xfrm>
              <a:prstGeom prst="ellipse">
                <a:avLst/>
              </a:prstGeom>
              <a:noFill/>
              <a:ln w="381000">
                <a:solidFill>
                  <a:srgbClr val="00B0F0"/>
                </a:solidFill>
              </a:ln>
              <a:effectLst>
                <a:glow rad="101600">
                  <a:srgbClr val="00B0F0">
                    <a:alpha val="40000"/>
                  </a:srgbClr>
                </a:glow>
                <a:outerShdw dist="35921" dir="2700000" algn="ctr" rotWithShape="0">
                  <a:schemeClr val="bg2"/>
                </a:outerShd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423" fontAlgn="base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TextBox 829"/>
              <p:cNvSpPr txBox="1"/>
              <p:nvPr/>
            </p:nvSpPr>
            <p:spPr>
              <a:xfrm>
                <a:off x="6307648" y="1340856"/>
                <a:ext cx="766272" cy="170871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350912"/>
                  </a:avLst>
                </a:prstTxWarp>
                <a:spAutoFit/>
              </a:bodyPr>
              <a:lstStyle/>
              <a:p>
                <a:pPr algn="ctr" defTabSz="685423">
                  <a:lnSpc>
                    <a:spcPct val="130000"/>
                  </a:lnSpc>
                  <a:buClr>
                    <a:srgbClr val="990000"/>
                  </a:buClr>
                  <a:buSzPct val="75000"/>
                  <a:defRPr/>
                </a:pPr>
                <a:r>
                  <a:rPr lang="en-GB" sz="8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SMART Energy</a:t>
                </a:r>
              </a:p>
            </p:txBody>
          </p:sp>
          <p:sp>
            <p:nvSpPr>
              <p:cNvPr id="8" name="TextBox 830"/>
              <p:cNvSpPr txBox="1"/>
              <p:nvPr/>
            </p:nvSpPr>
            <p:spPr>
              <a:xfrm rot="18930402">
                <a:off x="5438438" y="1644606"/>
                <a:ext cx="974008" cy="226074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041895"/>
                  </a:avLst>
                </a:prstTxWarp>
                <a:spAutoFit/>
              </a:bodyPr>
              <a:lstStyle/>
              <a:p>
                <a:pPr algn="ctr" defTabSz="685423">
                  <a:lnSpc>
                    <a:spcPct val="130000"/>
                  </a:lnSpc>
                  <a:buClr>
                    <a:srgbClr val="990000"/>
                  </a:buClr>
                  <a:buSzPct val="75000"/>
                  <a:defRPr/>
                </a:pPr>
                <a:r>
                  <a:rPr lang="en-GB" sz="8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SMART Healthcare</a:t>
                </a:r>
              </a:p>
            </p:txBody>
          </p:sp>
          <p:sp>
            <p:nvSpPr>
              <p:cNvPr id="9" name="TextBox 831"/>
              <p:cNvSpPr txBox="1"/>
              <p:nvPr/>
            </p:nvSpPr>
            <p:spPr>
              <a:xfrm rot="2714596">
                <a:off x="7036338" y="1722987"/>
                <a:ext cx="943316" cy="170871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232020"/>
                  </a:avLst>
                </a:prstTxWarp>
                <a:spAutoFit/>
              </a:bodyPr>
              <a:lstStyle/>
              <a:p>
                <a:pPr algn="ctr" defTabSz="685423">
                  <a:lnSpc>
                    <a:spcPct val="130000"/>
                  </a:lnSpc>
                  <a:buClr>
                    <a:srgbClr val="990000"/>
                  </a:buClr>
                  <a:buSzPct val="75000"/>
                  <a:defRPr/>
                </a:pPr>
                <a:r>
                  <a:rPr lang="en-GB" sz="8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SMART Education</a:t>
                </a:r>
              </a:p>
            </p:txBody>
          </p:sp>
          <p:sp>
            <p:nvSpPr>
              <p:cNvPr id="10" name="TextBox 832"/>
              <p:cNvSpPr txBox="1"/>
              <p:nvPr/>
            </p:nvSpPr>
            <p:spPr>
              <a:xfrm rot="236934">
                <a:off x="6349215" y="1682917"/>
                <a:ext cx="782513" cy="27244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algn="ctr" defTabSz="685423">
                  <a:lnSpc>
                    <a:spcPct val="130000"/>
                  </a:lnSpc>
                  <a:buClr>
                    <a:srgbClr val="990000"/>
                  </a:buClr>
                  <a:buSzPct val="75000"/>
                  <a:defRPr/>
                </a:pPr>
                <a:r>
                  <a:rPr lang="en-GB" sz="8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SMART Home</a:t>
                </a:r>
              </a:p>
            </p:txBody>
          </p:sp>
          <p:sp>
            <p:nvSpPr>
              <p:cNvPr id="11" name="TextBox 833"/>
              <p:cNvSpPr txBox="1"/>
              <p:nvPr/>
            </p:nvSpPr>
            <p:spPr>
              <a:xfrm rot="5644208">
                <a:off x="7240772" y="2459311"/>
                <a:ext cx="1021218" cy="37989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232020"/>
                  </a:avLst>
                </a:prstTxWarp>
                <a:spAutoFit/>
              </a:bodyPr>
              <a:lstStyle/>
              <a:p>
                <a:pPr algn="ctr" defTabSz="685423">
                  <a:lnSpc>
                    <a:spcPct val="130000"/>
                  </a:lnSpc>
                  <a:buClr>
                    <a:srgbClr val="990000"/>
                  </a:buClr>
                  <a:buSzPct val="75000"/>
                  <a:defRPr/>
                </a:pPr>
                <a:r>
                  <a:rPr lang="en-GB" sz="8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SMART Transport</a:t>
                </a:r>
              </a:p>
            </p:txBody>
          </p:sp>
          <p:sp>
            <p:nvSpPr>
              <p:cNvPr id="12" name="TextBox 834"/>
              <p:cNvSpPr txBox="1"/>
              <p:nvPr/>
            </p:nvSpPr>
            <p:spPr>
              <a:xfrm rot="15764502">
                <a:off x="5112489" y="2468103"/>
                <a:ext cx="1093250" cy="42939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223201"/>
                  </a:avLst>
                </a:prstTxWarp>
                <a:spAutoFit/>
              </a:bodyPr>
              <a:lstStyle/>
              <a:p>
                <a:pPr algn="ctr" defTabSz="685423">
                  <a:lnSpc>
                    <a:spcPct val="130000"/>
                  </a:lnSpc>
                  <a:buClr>
                    <a:srgbClr val="990000"/>
                  </a:buClr>
                  <a:buSzPct val="75000"/>
                  <a:defRPr/>
                </a:pPr>
                <a:r>
                  <a:rPr lang="en-GB" sz="8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SMART Governance</a:t>
                </a:r>
              </a:p>
            </p:txBody>
          </p:sp>
          <p:sp>
            <p:nvSpPr>
              <p:cNvPr id="13" name="TextBox 835"/>
              <p:cNvSpPr txBox="1"/>
              <p:nvPr/>
            </p:nvSpPr>
            <p:spPr>
              <a:xfrm rot="18154182">
                <a:off x="5635120" y="2018550"/>
                <a:ext cx="853127" cy="33332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algn="ctr" defTabSz="685423">
                  <a:lnSpc>
                    <a:spcPct val="130000"/>
                  </a:lnSpc>
                  <a:buClr>
                    <a:srgbClr val="990000"/>
                  </a:buClr>
                  <a:buSzPct val="75000"/>
                  <a:defRPr/>
                </a:pPr>
                <a:r>
                  <a:rPr lang="en-GB" sz="8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SMART Robotics</a:t>
                </a:r>
              </a:p>
            </p:txBody>
          </p:sp>
          <p:sp>
            <p:nvSpPr>
              <p:cNvPr id="14" name="TextBox 836"/>
              <p:cNvSpPr txBox="1"/>
              <p:nvPr/>
            </p:nvSpPr>
            <p:spPr>
              <a:xfrm rot="3262664">
                <a:off x="6985167" y="2063988"/>
                <a:ext cx="787754" cy="21220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pPr algn="ctr" defTabSz="685423">
                  <a:lnSpc>
                    <a:spcPct val="130000"/>
                  </a:lnSpc>
                  <a:buClr>
                    <a:srgbClr val="990000"/>
                  </a:buClr>
                  <a:buSzPct val="75000"/>
                  <a:defRPr/>
                </a:pPr>
                <a:r>
                  <a:rPr lang="en-GB" sz="8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SMART Social</a:t>
                </a:r>
              </a:p>
            </p:txBody>
          </p:sp>
          <p:sp>
            <p:nvSpPr>
              <p:cNvPr id="15" name="TextBox 837"/>
              <p:cNvSpPr txBox="1"/>
              <p:nvPr/>
            </p:nvSpPr>
            <p:spPr>
              <a:xfrm rot="19066700">
                <a:off x="7100538" y="3390793"/>
                <a:ext cx="806046" cy="170871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 defTabSz="685423">
                  <a:lnSpc>
                    <a:spcPct val="130000"/>
                  </a:lnSpc>
                  <a:buClr>
                    <a:srgbClr val="990000"/>
                  </a:buClr>
                  <a:buSzPct val="75000"/>
                  <a:defRPr/>
                </a:pPr>
                <a:r>
                  <a:rPr lang="en-GB" sz="8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SMART Lighting</a:t>
                </a:r>
              </a:p>
            </p:txBody>
          </p:sp>
          <p:sp>
            <p:nvSpPr>
              <p:cNvPr id="16" name="TextBox 838"/>
              <p:cNvSpPr txBox="1"/>
              <p:nvPr/>
            </p:nvSpPr>
            <p:spPr>
              <a:xfrm rot="2243062">
                <a:off x="5602133" y="3462255"/>
                <a:ext cx="818945" cy="170871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 defTabSz="685423">
                  <a:lnSpc>
                    <a:spcPct val="130000"/>
                  </a:lnSpc>
                  <a:buClr>
                    <a:srgbClr val="990000"/>
                  </a:buClr>
                  <a:buSzPct val="75000"/>
                  <a:defRPr/>
                </a:pPr>
                <a:r>
                  <a:rPr lang="en-GB" sz="8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SMART Water</a:t>
                </a:r>
              </a:p>
            </p:txBody>
          </p:sp>
          <p:sp>
            <p:nvSpPr>
              <p:cNvPr id="17" name="TextBox 839"/>
              <p:cNvSpPr txBox="1"/>
              <p:nvPr/>
            </p:nvSpPr>
            <p:spPr>
              <a:xfrm>
                <a:off x="6322244" y="3619526"/>
                <a:ext cx="845762" cy="25100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>
                    <a:gd name="adj" fmla="val 163846"/>
                  </a:avLst>
                </a:prstTxWarp>
                <a:spAutoFit/>
              </a:bodyPr>
              <a:lstStyle/>
              <a:p>
                <a:pPr algn="ctr" defTabSz="685423">
                  <a:lnSpc>
                    <a:spcPct val="130000"/>
                  </a:lnSpc>
                  <a:buClr>
                    <a:srgbClr val="990000"/>
                  </a:buClr>
                  <a:buSzPct val="75000"/>
                  <a:defRPr/>
                </a:pPr>
                <a:r>
                  <a:rPr lang="en-GB" sz="8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SMART Water</a:t>
                </a:r>
              </a:p>
            </p:txBody>
          </p:sp>
          <p:sp>
            <p:nvSpPr>
              <p:cNvPr id="18" name="TextBox 840"/>
              <p:cNvSpPr txBox="1"/>
              <p:nvPr/>
            </p:nvSpPr>
            <p:spPr>
              <a:xfrm>
                <a:off x="6327103" y="3365076"/>
                <a:ext cx="821622" cy="170871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 defTabSz="685423">
                  <a:lnSpc>
                    <a:spcPct val="130000"/>
                  </a:lnSpc>
                  <a:buClr>
                    <a:srgbClr val="990000"/>
                  </a:buClr>
                  <a:buSzPct val="75000"/>
                  <a:defRPr/>
                </a:pPr>
                <a:r>
                  <a:rPr lang="en-GB" sz="8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SMART Cars</a:t>
                </a:r>
              </a:p>
            </p:txBody>
          </p:sp>
          <p:sp>
            <p:nvSpPr>
              <p:cNvPr id="19" name="TextBox 841"/>
              <p:cNvSpPr txBox="1"/>
              <p:nvPr/>
            </p:nvSpPr>
            <p:spPr>
              <a:xfrm rot="3095024">
                <a:off x="5641220" y="2862513"/>
                <a:ext cx="902114" cy="365582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 defTabSz="685423">
                  <a:lnSpc>
                    <a:spcPct val="130000"/>
                  </a:lnSpc>
                  <a:buClr>
                    <a:srgbClr val="990000"/>
                  </a:buClr>
                  <a:buSzPct val="75000"/>
                  <a:defRPr/>
                </a:pPr>
                <a:r>
                  <a:rPr lang="en-GB" sz="8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SMART Shopping</a:t>
                </a:r>
              </a:p>
            </p:txBody>
          </p:sp>
          <p:sp>
            <p:nvSpPr>
              <p:cNvPr id="20" name="TextBox 842"/>
              <p:cNvSpPr txBox="1"/>
              <p:nvPr/>
            </p:nvSpPr>
            <p:spPr>
              <a:xfrm rot="17969595">
                <a:off x="6771532" y="2682800"/>
                <a:ext cx="1060982" cy="511985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 defTabSz="685423">
                  <a:lnSpc>
                    <a:spcPct val="130000"/>
                  </a:lnSpc>
                  <a:buClr>
                    <a:srgbClr val="990000"/>
                  </a:buClr>
                  <a:buSzPct val="75000"/>
                  <a:defRPr/>
                </a:pPr>
                <a:r>
                  <a:rPr lang="en-GB" sz="8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SMART Entertainment</a:t>
                </a:r>
              </a:p>
            </p:txBody>
          </p:sp>
        </p:grpSp>
        <p:grpSp>
          <p:nvGrpSpPr>
            <p:cNvPr id="838" name="组合 837"/>
            <p:cNvGrpSpPr/>
            <p:nvPr/>
          </p:nvGrpSpPr>
          <p:grpSpPr>
            <a:xfrm>
              <a:off x="7881361" y="1311353"/>
              <a:ext cx="3610728" cy="3732590"/>
              <a:chOff x="5294547" y="1209768"/>
              <a:chExt cx="2693733" cy="2784646"/>
            </a:xfrm>
          </p:grpSpPr>
          <p:pic>
            <p:nvPicPr>
              <p:cNvPr id="839" name="Picture 2" descr="G:\华为\2014\4月\分析师大会-周川\文件\PPT1\参考\P2\毛线球.png"/>
              <p:cNvPicPr>
                <a:picLocks noChangeAspect="1" noChangeArrowheads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547" y="1209768"/>
                <a:ext cx="2693733" cy="2784646"/>
              </a:xfrm>
              <a:prstGeom prst="rect">
                <a:avLst/>
              </a:prstGeom>
              <a:noFill/>
            </p:spPr>
          </p:pic>
          <p:grpSp>
            <p:nvGrpSpPr>
              <p:cNvPr id="840" name="Group 823"/>
              <p:cNvGrpSpPr/>
              <p:nvPr/>
            </p:nvGrpSpPr>
            <p:grpSpPr>
              <a:xfrm>
                <a:off x="5753127" y="1713809"/>
                <a:ext cx="1776573" cy="1830279"/>
                <a:chOff x="9243822" y="1104418"/>
                <a:chExt cx="2880000" cy="2967071"/>
              </a:xfrm>
            </p:grpSpPr>
            <p:sp>
              <p:nvSpPr>
                <p:cNvPr id="841" name="椭圆 3"/>
                <p:cNvSpPr/>
                <p:nvPr/>
              </p:nvSpPr>
              <p:spPr bwMode="auto">
                <a:xfrm>
                  <a:off x="9243822" y="1104418"/>
                  <a:ext cx="2880000" cy="28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defRPr/>
                  </a:pPr>
                  <a:endParaRPr lang="en-US" altLang="zh-CN" sz="21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  <a:p>
                  <a:pPr algn="ctr"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defRPr/>
                  </a:pPr>
                  <a:endParaRPr lang="en-US" altLang="zh-CN" sz="21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  <a:p>
                  <a:pPr algn="ctr"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defRPr/>
                  </a:pPr>
                  <a:endParaRPr lang="en-US" altLang="zh-CN" sz="3300" kern="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  <a:p>
                  <a:pPr algn="ctr"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defRPr/>
                  </a:pPr>
                  <a:endParaRPr lang="en-US" altLang="zh-CN" sz="3300" kern="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  <a:p>
                  <a:pPr algn="ctr"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defRPr/>
                  </a:pPr>
                  <a:endParaRPr lang="en-US" altLang="zh-CN" sz="3300" kern="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  <a:p>
                  <a:pPr algn="ctr"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defRPr/>
                  </a:pPr>
                  <a:endParaRPr lang="en-US" altLang="zh-CN" sz="3300" kern="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  <a:p>
                  <a:pPr algn="ctr"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defRPr/>
                  </a:pPr>
                  <a:endParaRPr lang="en-US" altLang="zh-CN" sz="1500" b="1" kern="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  <a:p>
                  <a:pPr algn="ctr" defTabSz="685423" fontAlgn="base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defRPr/>
                  </a:pPr>
                  <a:endParaRPr lang="en-US" altLang="zh-CN" sz="3300" b="1" kern="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2" name="矩形 7"/>
                <p:cNvSpPr/>
                <p:nvPr/>
              </p:nvSpPr>
              <p:spPr>
                <a:xfrm>
                  <a:off x="9584520" y="3471447"/>
                  <a:ext cx="2198601" cy="26712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 algn="ctr" defTabSz="685423">
                    <a:lnSpc>
                      <a:spcPct val="130000"/>
                    </a:lnSpc>
                    <a:defRPr/>
                  </a:pPr>
                  <a:endParaRPr lang="zh-CN" altLang="en-US" sz="700" kern="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4" name="Rectangle 827"/>
                <p:cNvSpPr/>
                <p:nvPr/>
              </p:nvSpPr>
              <p:spPr>
                <a:xfrm>
                  <a:off x="9627518" y="1109603"/>
                  <a:ext cx="2162194" cy="2961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685423">
                    <a:lnSpc>
                      <a:spcPct val="130000"/>
                    </a:lnSpc>
                    <a:defRPr/>
                  </a:pPr>
                  <a:r>
                    <a:rPr lang="en-US" altLang="zh-CN" sz="1200" b="1" kern="0" dirty="0">
                      <a:solidFill>
                        <a:srgbClr val="FFFF00"/>
                      </a:solidFill>
                      <a:cs typeface="+mn-ea"/>
                      <a:sym typeface="+mn-lt"/>
                    </a:rPr>
                    <a:t>Connected Possibilities</a:t>
                  </a:r>
                </a:p>
                <a:p>
                  <a:pPr algn="ctr" defTabSz="685423" eaLnBrk="0" hangingPunct="0">
                    <a:lnSpc>
                      <a:spcPct val="130000"/>
                    </a:lnSpc>
                    <a:defRPr/>
                  </a:pPr>
                  <a:r>
                    <a:rPr lang="en-GB" sz="700" kern="0" dirty="0">
                      <a:solidFill>
                        <a:srgbClr val="FFFFFF"/>
                      </a:solidFill>
                      <a:cs typeface="+mn-ea"/>
                      <a:sym typeface="+mn-lt"/>
                    </a:rPr>
                    <a:t>Smart Cities, Government, Healthcare, Water, Lighting, Buildings, Transport, Education, Grids and Economics etc.</a:t>
                  </a:r>
                </a:p>
              </p:txBody>
            </p:sp>
          </p:grpSp>
        </p:grpSp>
      </p:grpSp>
      <p:sp>
        <p:nvSpPr>
          <p:cNvPr id="845" name="Freeform 80"/>
          <p:cNvSpPr>
            <a:spLocks noEditPoints="1"/>
          </p:cNvSpPr>
          <p:nvPr/>
        </p:nvSpPr>
        <p:spPr bwMode="auto">
          <a:xfrm>
            <a:off x="4347692" y="1665502"/>
            <a:ext cx="110565" cy="156792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10" y="8"/>
              </a:cxn>
              <a:cxn ang="0">
                <a:pos x="0" y="30"/>
              </a:cxn>
              <a:cxn ang="0">
                <a:pos x="2" y="198"/>
              </a:cxn>
              <a:cxn ang="0">
                <a:pos x="20" y="220"/>
              </a:cxn>
              <a:cxn ang="0">
                <a:pos x="128" y="224"/>
              </a:cxn>
              <a:cxn ang="0">
                <a:pos x="140" y="220"/>
              </a:cxn>
              <a:cxn ang="0">
                <a:pos x="158" y="198"/>
              </a:cxn>
              <a:cxn ang="0">
                <a:pos x="158" y="30"/>
              </a:cxn>
              <a:cxn ang="0">
                <a:pos x="148" y="8"/>
              </a:cxn>
              <a:cxn ang="0">
                <a:pos x="128" y="0"/>
              </a:cxn>
              <a:cxn ang="0">
                <a:pos x="30" y="202"/>
              </a:cxn>
              <a:cxn ang="0">
                <a:pos x="22" y="184"/>
              </a:cxn>
              <a:cxn ang="0">
                <a:pos x="30" y="178"/>
              </a:cxn>
              <a:cxn ang="0">
                <a:pos x="62" y="184"/>
              </a:cxn>
              <a:cxn ang="0">
                <a:pos x="62" y="202"/>
              </a:cxn>
              <a:cxn ang="0">
                <a:pos x="96" y="198"/>
              </a:cxn>
              <a:cxn ang="0">
                <a:pos x="92" y="206"/>
              </a:cxn>
              <a:cxn ang="0">
                <a:pos x="88" y="208"/>
              </a:cxn>
              <a:cxn ang="0">
                <a:pos x="86" y="208"/>
              </a:cxn>
              <a:cxn ang="0">
                <a:pos x="76" y="208"/>
              </a:cxn>
              <a:cxn ang="0">
                <a:pos x="74" y="206"/>
              </a:cxn>
              <a:cxn ang="0">
                <a:pos x="70" y="204"/>
              </a:cxn>
              <a:cxn ang="0">
                <a:pos x="68" y="200"/>
              </a:cxn>
              <a:cxn ang="0">
                <a:pos x="66" y="198"/>
              </a:cxn>
              <a:cxn ang="0">
                <a:pos x="66" y="186"/>
              </a:cxn>
              <a:cxn ang="0">
                <a:pos x="66" y="184"/>
              </a:cxn>
              <a:cxn ang="0">
                <a:pos x="74" y="176"/>
              </a:cxn>
              <a:cxn ang="0">
                <a:pos x="78" y="176"/>
              </a:cxn>
              <a:cxn ang="0">
                <a:pos x="82" y="176"/>
              </a:cxn>
              <a:cxn ang="0">
                <a:pos x="84" y="176"/>
              </a:cxn>
              <a:cxn ang="0">
                <a:pos x="88" y="176"/>
              </a:cxn>
              <a:cxn ang="0">
                <a:pos x="88" y="176"/>
              </a:cxn>
              <a:cxn ang="0">
                <a:pos x="96" y="184"/>
              </a:cxn>
              <a:cxn ang="0">
                <a:pos x="98" y="188"/>
              </a:cxn>
              <a:cxn ang="0">
                <a:pos x="98" y="192"/>
              </a:cxn>
              <a:cxn ang="0">
                <a:pos x="96" y="198"/>
              </a:cxn>
              <a:cxn ang="0">
                <a:pos x="134" y="200"/>
              </a:cxn>
              <a:cxn ang="0">
                <a:pos x="100" y="202"/>
              </a:cxn>
              <a:cxn ang="0">
                <a:pos x="102" y="184"/>
              </a:cxn>
              <a:cxn ang="0">
                <a:pos x="128" y="178"/>
              </a:cxn>
              <a:cxn ang="0">
                <a:pos x="136" y="196"/>
              </a:cxn>
              <a:cxn ang="0">
                <a:pos x="138" y="146"/>
              </a:cxn>
              <a:cxn ang="0">
                <a:pos x="116" y="160"/>
              </a:cxn>
              <a:cxn ang="0">
                <a:pos x="34" y="158"/>
              </a:cxn>
              <a:cxn ang="0">
                <a:pos x="20" y="138"/>
              </a:cxn>
              <a:cxn ang="0">
                <a:pos x="22" y="30"/>
              </a:cxn>
              <a:cxn ang="0">
                <a:pos x="42" y="18"/>
              </a:cxn>
              <a:cxn ang="0">
                <a:pos x="124" y="20"/>
              </a:cxn>
              <a:cxn ang="0">
                <a:pos x="140" y="38"/>
              </a:cxn>
            </a:cxnLst>
            <a:rect l="0" t="0" r="r" b="b"/>
            <a:pathLst>
              <a:path w="158" h="224">
                <a:moveTo>
                  <a:pt x="128" y="0"/>
                </a:moveTo>
                <a:lnTo>
                  <a:pt x="32" y="0"/>
                </a:lnTo>
                <a:lnTo>
                  <a:pt x="32" y="0"/>
                </a:lnTo>
                <a:lnTo>
                  <a:pt x="26" y="0"/>
                </a:lnTo>
                <a:lnTo>
                  <a:pt x="20" y="2"/>
                </a:lnTo>
                <a:lnTo>
                  <a:pt x="10" y="8"/>
                </a:lnTo>
                <a:lnTo>
                  <a:pt x="4" y="18"/>
                </a:lnTo>
                <a:lnTo>
                  <a:pt x="2" y="24"/>
                </a:lnTo>
                <a:lnTo>
                  <a:pt x="0" y="30"/>
                </a:lnTo>
                <a:lnTo>
                  <a:pt x="0" y="192"/>
                </a:lnTo>
                <a:lnTo>
                  <a:pt x="0" y="192"/>
                </a:lnTo>
                <a:lnTo>
                  <a:pt x="2" y="198"/>
                </a:lnTo>
                <a:lnTo>
                  <a:pt x="4" y="204"/>
                </a:lnTo>
                <a:lnTo>
                  <a:pt x="10" y="214"/>
                </a:lnTo>
                <a:lnTo>
                  <a:pt x="20" y="220"/>
                </a:lnTo>
                <a:lnTo>
                  <a:pt x="26" y="222"/>
                </a:lnTo>
                <a:lnTo>
                  <a:pt x="32" y="224"/>
                </a:lnTo>
                <a:lnTo>
                  <a:pt x="128" y="224"/>
                </a:lnTo>
                <a:lnTo>
                  <a:pt x="128" y="224"/>
                </a:lnTo>
                <a:lnTo>
                  <a:pt x="134" y="222"/>
                </a:lnTo>
                <a:lnTo>
                  <a:pt x="140" y="220"/>
                </a:lnTo>
                <a:lnTo>
                  <a:pt x="148" y="214"/>
                </a:lnTo>
                <a:lnTo>
                  <a:pt x="156" y="204"/>
                </a:lnTo>
                <a:lnTo>
                  <a:pt x="158" y="198"/>
                </a:lnTo>
                <a:lnTo>
                  <a:pt x="158" y="192"/>
                </a:lnTo>
                <a:lnTo>
                  <a:pt x="158" y="30"/>
                </a:lnTo>
                <a:lnTo>
                  <a:pt x="158" y="30"/>
                </a:lnTo>
                <a:lnTo>
                  <a:pt x="158" y="24"/>
                </a:lnTo>
                <a:lnTo>
                  <a:pt x="156" y="18"/>
                </a:lnTo>
                <a:lnTo>
                  <a:pt x="148" y="8"/>
                </a:lnTo>
                <a:lnTo>
                  <a:pt x="140" y="2"/>
                </a:lnTo>
                <a:lnTo>
                  <a:pt x="134" y="0"/>
                </a:lnTo>
                <a:lnTo>
                  <a:pt x="128" y="0"/>
                </a:lnTo>
                <a:lnTo>
                  <a:pt x="128" y="0"/>
                </a:lnTo>
                <a:close/>
                <a:moveTo>
                  <a:pt x="30" y="202"/>
                </a:moveTo>
                <a:lnTo>
                  <a:pt x="30" y="202"/>
                </a:lnTo>
                <a:lnTo>
                  <a:pt x="24" y="200"/>
                </a:lnTo>
                <a:lnTo>
                  <a:pt x="22" y="196"/>
                </a:lnTo>
                <a:lnTo>
                  <a:pt x="22" y="184"/>
                </a:lnTo>
                <a:lnTo>
                  <a:pt x="22" y="184"/>
                </a:lnTo>
                <a:lnTo>
                  <a:pt x="24" y="180"/>
                </a:lnTo>
                <a:lnTo>
                  <a:pt x="30" y="178"/>
                </a:lnTo>
                <a:lnTo>
                  <a:pt x="66" y="178"/>
                </a:lnTo>
                <a:lnTo>
                  <a:pt x="66" y="178"/>
                </a:lnTo>
                <a:lnTo>
                  <a:pt x="62" y="184"/>
                </a:lnTo>
                <a:lnTo>
                  <a:pt x="60" y="192"/>
                </a:lnTo>
                <a:lnTo>
                  <a:pt x="60" y="192"/>
                </a:lnTo>
                <a:lnTo>
                  <a:pt x="62" y="202"/>
                </a:lnTo>
                <a:lnTo>
                  <a:pt x="30" y="202"/>
                </a:lnTo>
                <a:close/>
                <a:moveTo>
                  <a:pt x="96" y="198"/>
                </a:moveTo>
                <a:lnTo>
                  <a:pt x="96" y="198"/>
                </a:lnTo>
                <a:lnTo>
                  <a:pt x="94" y="204"/>
                </a:lnTo>
                <a:lnTo>
                  <a:pt x="92" y="204"/>
                </a:lnTo>
                <a:lnTo>
                  <a:pt x="92" y="206"/>
                </a:lnTo>
                <a:lnTo>
                  <a:pt x="90" y="206"/>
                </a:lnTo>
                <a:lnTo>
                  <a:pt x="88" y="206"/>
                </a:lnTo>
                <a:lnTo>
                  <a:pt x="88" y="208"/>
                </a:lnTo>
                <a:lnTo>
                  <a:pt x="88" y="208"/>
                </a:lnTo>
                <a:lnTo>
                  <a:pt x="86" y="208"/>
                </a:lnTo>
                <a:lnTo>
                  <a:pt x="86" y="208"/>
                </a:lnTo>
                <a:lnTo>
                  <a:pt x="82" y="208"/>
                </a:lnTo>
                <a:lnTo>
                  <a:pt x="76" y="208"/>
                </a:lnTo>
                <a:lnTo>
                  <a:pt x="76" y="208"/>
                </a:lnTo>
                <a:lnTo>
                  <a:pt x="76" y="208"/>
                </a:lnTo>
                <a:lnTo>
                  <a:pt x="74" y="206"/>
                </a:lnTo>
                <a:lnTo>
                  <a:pt x="74" y="206"/>
                </a:lnTo>
                <a:lnTo>
                  <a:pt x="72" y="206"/>
                </a:lnTo>
                <a:lnTo>
                  <a:pt x="70" y="204"/>
                </a:lnTo>
                <a:lnTo>
                  <a:pt x="70" y="204"/>
                </a:lnTo>
                <a:lnTo>
                  <a:pt x="70" y="204"/>
                </a:lnTo>
                <a:lnTo>
                  <a:pt x="68" y="200"/>
                </a:lnTo>
                <a:lnTo>
                  <a:pt x="68" y="200"/>
                </a:lnTo>
                <a:lnTo>
                  <a:pt x="66" y="198"/>
                </a:lnTo>
                <a:lnTo>
                  <a:pt x="66" y="198"/>
                </a:lnTo>
                <a:lnTo>
                  <a:pt x="66" y="198"/>
                </a:lnTo>
                <a:lnTo>
                  <a:pt x="64" y="192"/>
                </a:lnTo>
                <a:lnTo>
                  <a:pt x="64" y="192"/>
                </a:lnTo>
                <a:lnTo>
                  <a:pt x="66" y="186"/>
                </a:lnTo>
                <a:lnTo>
                  <a:pt x="66" y="186"/>
                </a:lnTo>
                <a:lnTo>
                  <a:pt x="66" y="184"/>
                </a:lnTo>
                <a:lnTo>
                  <a:pt x="66" y="184"/>
                </a:lnTo>
                <a:lnTo>
                  <a:pt x="70" y="180"/>
                </a:lnTo>
                <a:lnTo>
                  <a:pt x="70" y="180"/>
                </a:lnTo>
                <a:lnTo>
                  <a:pt x="74" y="176"/>
                </a:lnTo>
                <a:lnTo>
                  <a:pt x="76" y="176"/>
                </a:lnTo>
                <a:lnTo>
                  <a:pt x="76" y="176"/>
                </a:lnTo>
                <a:lnTo>
                  <a:pt x="78" y="176"/>
                </a:lnTo>
                <a:lnTo>
                  <a:pt x="78" y="176"/>
                </a:lnTo>
                <a:lnTo>
                  <a:pt x="78" y="176"/>
                </a:lnTo>
                <a:lnTo>
                  <a:pt x="82" y="176"/>
                </a:lnTo>
                <a:lnTo>
                  <a:pt x="82" y="174"/>
                </a:lnTo>
                <a:lnTo>
                  <a:pt x="82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94" y="180"/>
                </a:lnTo>
                <a:lnTo>
                  <a:pt x="96" y="184"/>
                </a:lnTo>
                <a:lnTo>
                  <a:pt x="96" y="184"/>
                </a:lnTo>
                <a:lnTo>
                  <a:pt x="96" y="184"/>
                </a:lnTo>
                <a:lnTo>
                  <a:pt x="98" y="186"/>
                </a:lnTo>
                <a:lnTo>
                  <a:pt x="98" y="188"/>
                </a:lnTo>
                <a:lnTo>
                  <a:pt x="98" y="188"/>
                </a:lnTo>
                <a:lnTo>
                  <a:pt x="98" y="190"/>
                </a:lnTo>
                <a:lnTo>
                  <a:pt x="98" y="192"/>
                </a:lnTo>
                <a:lnTo>
                  <a:pt x="98" y="192"/>
                </a:lnTo>
                <a:lnTo>
                  <a:pt x="96" y="198"/>
                </a:lnTo>
                <a:lnTo>
                  <a:pt x="96" y="198"/>
                </a:lnTo>
                <a:close/>
                <a:moveTo>
                  <a:pt x="136" y="196"/>
                </a:moveTo>
                <a:lnTo>
                  <a:pt x="136" y="196"/>
                </a:lnTo>
                <a:lnTo>
                  <a:pt x="134" y="200"/>
                </a:lnTo>
                <a:lnTo>
                  <a:pt x="128" y="202"/>
                </a:lnTo>
                <a:lnTo>
                  <a:pt x="100" y="202"/>
                </a:lnTo>
                <a:lnTo>
                  <a:pt x="100" y="202"/>
                </a:lnTo>
                <a:lnTo>
                  <a:pt x="102" y="192"/>
                </a:lnTo>
                <a:lnTo>
                  <a:pt x="102" y="192"/>
                </a:lnTo>
                <a:lnTo>
                  <a:pt x="102" y="184"/>
                </a:lnTo>
                <a:lnTo>
                  <a:pt x="98" y="178"/>
                </a:lnTo>
                <a:lnTo>
                  <a:pt x="128" y="178"/>
                </a:lnTo>
                <a:lnTo>
                  <a:pt x="128" y="178"/>
                </a:lnTo>
                <a:lnTo>
                  <a:pt x="134" y="180"/>
                </a:lnTo>
                <a:lnTo>
                  <a:pt x="136" y="184"/>
                </a:lnTo>
                <a:lnTo>
                  <a:pt x="136" y="196"/>
                </a:lnTo>
                <a:close/>
                <a:moveTo>
                  <a:pt x="140" y="138"/>
                </a:moveTo>
                <a:lnTo>
                  <a:pt x="140" y="138"/>
                </a:lnTo>
                <a:lnTo>
                  <a:pt x="138" y="146"/>
                </a:lnTo>
                <a:lnTo>
                  <a:pt x="132" y="154"/>
                </a:lnTo>
                <a:lnTo>
                  <a:pt x="124" y="158"/>
                </a:lnTo>
                <a:lnTo>
                  <a:pt x="116" y="160"/>
                </a:lnTo>
                <a:lnTo>
                  <a:pt x="42" y="160"/>
                </a:lnTo>
                <a:lnTo>
                  <a:pt x="42" y="160"/>
                </a:lnTo>
                <a:lnTo>
                  <a:pt x="34" y="158"/>
                </a:lnTo>
                <a:lnTo>
                  <a:pt x="26" y="154"/>
                </a:lnTo>
                <a:lnTo>
                  <a:pt x="22" y="146"/>
                </a:lnTo>
                <a:lnTo>
                  <a:pt x="20" y="138"/>
                </a:lnTo>
                <a:lnTo>
                  <a:pt x="20" y="38"/>
                </a:lnTo>
                <a:lnTo>
                  <a:pt x="20" y="38"/>
                </a:lnTo>
                <a:lnTo>
                  <a:pt x="22" y="30"/>
                </a:lnTo>
                <a:lnTo>
                  <a:pt x="26" y="24"/>
                </a:lnTo>
                <a:lnTo>
                  <a:pt x="34" y="20"/>
                </a:lnTo>
                <a:lnTo>
                  <a:pt x="42" y="18"/>
                </a:lnTo>
                <a:lnTo>
                  <a:pt x="116" y="18"/>
                </a:lnTo>
                <a:lnTo>
                  <a:pt x="116" y="18"/>
                </a:lnTo>
                <a:lnTo>
                  <a:pt x="124" y="20"/>
                </a:lnTo>
                <a:lnTo>
                  <a:pt x="132" y="24"/>
                </a:lnTo>
                <a:lnTo>
                  <a:pt x="138" y="30"/>
                </a:lnTo>
                <a:lnTo>
                  <a:pt x="140" y="38"/>
                </a:lnTo>
                <a:lnTo>
                  <a:pt x="140" y="1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42" tIns="34271" rIns="68542" bIns="34271" numCol="1" anchor="t" anchorCtr="0" compatLnSpc="1">
            <a:prstTxWarp prst="textNoShape">
              <a:avLst/>
            </a:prstTxWarp>
          </a:bodyPr>
          <a:lstStyle/>
          <a:p>
            <a:pPr defTabSz="767552">
              <a:lnSpc>
                <a:spcPct val="130000"/>
              </a:lnSpc>
            </a:pPr>
            <a:endParaRPr lang="zh-CN" altLang="en-US" sz="15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01" name="Freeform 80"/>
          <p:cNvSpPr>
            <a:spLocks noEditPoints="1"/>
          </p:cNvSpPr>
          <p:nvPr/>
        </p:nvSpPr>
        <p:spPr bwMode="auto">
          <a:xfrm>
            <a:off x="4549757" y="1788898"/>
            <a:ext cx="110565" cy="156792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10" y="8"/>
              </a:cxn>
              <a:cxn ang="0">
                <a:pos x="0" y="30"/>
              </a:cxn>
              <a:cxn ang="0">
                <a:pos x="2" y="198"/>
              </a:cxn>
              <a:cxn ang="0">
                <a:pos x="20" y="220"/>
              </a:cxn>
              <a:cxn ang="0">
                <a:pos x="128" y="224"/>
              </a:cxn>
              <a:cxn ang="0">
                <a:pos x="140" y="220"/>
              </a:cxn>
              <a:cxn ang="0">
                <a:pos x="158" y="198"/>
              </a:cxn>
              <a:cxn ang="0">
                <a:pos x="158" y="30"/>
              </a:cxn>
              <a:cxn ang="0">
                <a:pos x="148" y="8"/>
              </a:cxn>
              <a:cxn ang="0">
                <a:pos x="128" y="0"/>
              </a:cxn>
              <a:cxn ang="0">
                <a:pos x="30" y="202"/>
              </a:cxn>
              <a:cxn ang="0">
                <a:pos x="22" y="184"/>
              </a:cxn>
              <a:cxn ang="0">
                <a:pos x="30" y="178"/>
              </a:cxn>
              <a:cxn ang="0">
                <a:pos x="62" y="184"/>
              </a:cxn>
              <a:cxn ang="0">
                <a:pos x="62" y="202"/>
              </a:cxn>
              <a:cxn ang="0">
                <a:pos x="96" y="198"/>
              </a:cxn>
              <a:cxn ang="0">
                <a:pos x="92" y="206"/>
              </a:cxn>
              <a:cxn ang="0">
                <a:pos x="88" y="208"/>
              </a:cxn>
              <a:cxn ang="0">
                <a:pos x="86" y="208"/>
              </a:cxn>
              <a:cxn ang="0">
                <a:pos x="76" y="208"/>
              </a:cxn>
              <a:cxn ang="0">
                <a:pos x="74" y="206"/>
              </a:cxn>
              <a:cxn ang="0">
                <a:pos x="70" y="204"/>
              </a:cxn>
              <a:cxn ang="0">
                <a:pos x="68" y="200"/>
              </a:cxn>
              <a:cxn ang="0">
                <a:pos x="66" y="198"/>
              </a:cxn>
              <a:cxn ang="0">
                <a:pos x="66" y="186"/>
              </a:cxn>
              <a:cxn ang="0">
                <a:pos x="66" y="184"/>
              </a:cxn>
              <a:cxn ang="0">
                <a:pos x="74" y="176"/>
              </a:cxn>
              <a:cxn ang="0">
                <a:pos x="78" y="176"/>
              </a:cxn>
              <a:cxn ang="0">
                <a:pos x="82" y="176"/>
              </a:cxn>
              <a:cxn ang="0">
                <a:pos x="84" y="176"/>
              </a:cxn>
              <a:cxn ang="0">
                <a:pos x="88" y="176"/>
              </a:cxn>
              <a:cxn ang="0">
                <a:pos x="88" y="176"/>
              </a:cxn>
              <a:cxn ang="0">
                <a:pos x="96" y="184"/>
              </a:cxn>
              <a:cxn ang="0">
                <a:pos x="98" y="188"/>
              </a:cxn>
              <a:cxn ang="0">
                <a:pos x="98" y="192"/>
              </a:cxn>
              <a:cxn ang="0">
                <a:pos x="96" y="198"/>
              </a:cxn>
              <a:cxn ang="0">
                <a:pos x="134" y="200"/>
              </a:cxn>
              <a:cxn ang="0">
                <a:pos x="100" y="202"/>
              </a:cxn>
              <a:cxn ang="0">
                <a:pos x="102" y="184"/>
              </a:cxn>
              <a:cxn ang="0">
                <a:pos x="128" y="178"/>
              </a:cxn>
              <a:cxn ang="0">
                <a:pos x="136" y="196"/>
              </a:cxn>
              <a:cxn ang="0">
                <a:pos x="138" y="146"/>
              </a:cxn>
              <a:cxn ang="0">
                <a:pos x="116" y="160"/>
              </a:cxn>
              <a:cxn ang="0">
                <a:pos x="34" y="158"/>
              </a:cxn>
              <a:cxn ang="0">
                <a:pos x="20" y="138"/>
              </a:cxn>
              <a:cxn ang="0">
                <a:pos x="22" y="30"/>
              </a:cxn>
              <a:cxn ang="0">
                <a:pos x="42" y="18"/>
              </a:cxn>
              <a:cxn ang="0">
                <a:pos x="124" y="20"/>
              </a:cxn>
              <a:cxn ang="0">
                <a:pos x="140" y="38"/>
              </a:cxn>
            </a:cxnLst>
            <a:rect l="0" t="0" r="r" b="b"/>
            <a:pathLst>
              <a:path w="158" h="224">
                <a:moveTo>
                  <a:pt x="128" y="0"/>
                </a:moveTo>
                <a:lnTo>
                  <a:pt x="32" y="0"/>
                </a:lnTo>
                <a:lnTo>
                  <a:pt x="32" y="0"/>
                </a:lnTo>
                <a:lnTo>
                  <a:pt x="26" y="0"/>
                </a:lnTo>
                <a:lnTo>
                  <a:pt x="20" y="2"/>
                </a:lnTo>
                <a:lnTo>
                  <a:pt x="10" y="8"/>
                </a:lnTo>
                <a:lnTo>
                  <a:pt x="4" y="18"/>
                </a:lnTo>
                <a:lnTo>
                  <a:pt x="2" y="24"/>
                </a:lnTo>
                <a:lnTo>
                  <a:pt x="0" y="30"/>
                </a:lnTo>
                <a:lnTo>
                  <a:pt x="0" y="192"/>
                </a:lnTo>
                <a:lnTo>
                  <a:pt x="0" y="192"/>
                </a:lnTo>
                <a:lnTo>
                  <a:pt x="2" y="198"/>
                </a:lnTo>
                <a:lnTo>
                  <a:pt x="4" y="204"/>
                </a:lnTo>
                <a:lnTo>
                  <a:pt x="10" y="214"/>
                </a:lnTo>
                <a:lnTo>
                  <a:pt x="20" y="220"/>
                </a:lnTo>
                <a:lnTo>
                  <a:pt x="26" y="222"/>
                </a:lnTo>
                <a:lnTo>
                  <a:pt x="32" y="224"/>
                </a:lnTo>
                <a:lnTo>
                  <a:pt x="128" y="224"/>
                </a:lnTo>
                <a:lnTo>
                  <a:pt x="128" y="224"/>
                </a:lnTo>
                <a:lnTo>
                  <a:pt x="134" y="222"/>
                </a:lnTo>
                <a:lnTo>
                  <a:pt x="140" y="220"/>
                </a:lnTo>
                <a:lnTo>
                  <a:pt x="148" y="214"/>
                </a:lnTo>
                <a:lnTo>
                  <a:pt x="156" y="204"/>
                </a:lnTo>
                <a:lnTo>
                  <a:pt x="158" y="198"/>
                </a:lnTo>
                <a:lnTo>
                  <a:pt x="158" y="192"/>
                </a:lnTo>
                <a:lnTo>
                  <a:pt x="158" y="30"/>
                </a:lnTo>
                <a:lnTo>
                  <a:pt x="158" y="30"/>
                </a:lnTo>
                <a:lnTo>
                  <a:pt x="158" y="24"/>
                </a:lnTo>
                <a:lnTo>
                  <a:pt x="156" y="18"/>
                </a:lnTo>
                <a:lnTo>
                  <a:pt x="148" y="8"/>
                </a:lnTo>
                <a:lnTo>
                  <a:pt x="140" y="2"/>
                </a:lnTo>
                <a:lnTo>
                  <a:pt x="134" y="0"/>
                </a:lnTo>
                <a:lnTo>
                  <a:pt x="128" y="0"/>
                </a:lnTo>
                <a:lnTo>
                  <a:pt x="128" y="0"/>
                </a:lnTo>
                <a:close/>
                <a:moveTo>
                  <a:pt x="30" y="202"/>
                </a:moveTo>
                <a:lnTo>
                  <a:pt x="30" y="202"/>
                </a:lnTo>
                <a:lnTo>
                  <a:pt x="24" y="200"/>
                </a:lnTo>
                <a:lnTo>
                  <a:pt x="22" y="196"/>
                </a:lnTo>
                <a:lnTo>
                  <a:pt x="22" y="184"/>
                </a:lnTo>
                <a:lnTo>
                  <a:pt x="22" y="184"/>
                </a:lnTo>
                <a:lnTo>
                  <a:pt x="24" y="180"/>
                </a:lnTo>
                <a:lnTo>
                  <a:pt x="30" y="178"/>
                </a:lnTo>
                <a:lnTo>
                  <a:pt x="66" y="178"/>
                </a:lnTo>
                <a:lnTo>
                  <a:pt x="66" y="178"/>
                </a:lnTo>
                <a:lnTo>
                  <a:pt x="62" y="184"/>
                </a:lnTo>
                <a:lnTo>
                  <a:pt x="60" y="192"/>
                </a:lnTo>
                <a:lnTo>
                  <a:pt x="60" y="192"/>
                </a:lnTo>
                <a:lnTo>
                  <a:pt x="62" y="202"/>
                </a:lnTo>
                <a:lnTo>
                  <a:pt x="30" y="202"/>
                </a:lnTo>
                <a:close/>
                <a:moveTo>
                  <a:pt x="96" y="198"/>
                </a:moveTo>
                <a:lnTo>
                  <a:pt x="96" y="198"/>
                </a:lnTo>
                <a:lnTo>
                  <a:pt x="94" y="204"/>
                </a:lnTo>
                <a:lnTo>
                  <a:pt x="92" y="204"/>
                </a:lnTo>
                <a:lnTo>
                  <a:pt x="92" y="206"/>
                </a:lnTo>
                <a:lnTo>
                  <a:pt x="90" y="206"/>
                </a:lnTo>
                <a:lnTo>
                  <a:pt x="88" y="206"/>
                </a:lnTo>
                <a:lnTo>
                  <a:pt x="88" y="208"/>
                </a:lnTo>
                <a:lnTo>
                  <a:pt x="88" y="208"/>
                </a:lnTo>
                <a:lnTo>
                  <a:pt x="86" y="208"/>
                </a:lnTo>
                <a:lnTo>
                  <a:pt x="86" y="208"/>
                </a:lnTo>
                <a:lnTo>
                  <a:pt x="82" y="208"/>
                </a:lnTo>
                <a:lnTo>
                  <a:pt x="76" y="208"/>
                </a:lnTo>
                <a:lnTo>
                  <a:pt x="76" y="208"/>
                </a:lnTo>
                <a:lnTo>
                  <a:pt x="76" y="208"/>
                </a:lnTo>
                <a:lnTo>
                  <a:pt x="74" y="206"/>
                </a:lnTo>
                <a:lnTo>
                  <a:pt x="74" y="206"/>
                </a:lnTo>
                <a:lnTo>
                  <a:pt x="72" y="206"/>
                </a:lnTo>
                <a:lnTo>
                  <a:pt x="70" y="204"/>
                </a:lnTo>
                <a:lnTo>
                  <a:pt x="70" y="204"/>
                </a:lnTo>
                <a:lnTo>
                  <a:pt x="70" y="204"/>
                </a:lnTo>
                <a:lnTo>
                  <a:pt x="68" y="200"/>
                </a:lnTo>
                <a:lnTo>
                  <a:pt x="68" y="200"/>
                </a:lnTo>
                <a:lnTo>
                  <a:pt x="66" y="198"/>
                </a:lnTo>
                <a:lnTo>
                  <a:pt x="66" y="198"/>
                </a:lnTo>
                <a:lnTo>
                  <a:pt x="66" y="198"/>
                </a:lnTo>
                <a:lnTo>
                  <a:pt x="64" y="192"/>
                </a:lnTo>
                <a:lnTo>
                  <a:pt x="64" y="192"/>
                </a:lnTo>
                <a:lnTo>
                  <a:pt x="66" y="186"/>
                </a:lnTo>
                <a:lnTo>
                  <a:pt x="66" y="186"/>
                </a:lnTo>
                <a:lnTo>
                  <a:pt x="66" y="184"/>
                </a:lnTo>
                <a:lnTo>
                  <a:pt x="66" y="184"/>
                </a:lnTo>
                <a:lnTo>
                  <a:pt x="70" y="180"/>
                </a:lnTo>
                <a:lnTo>
                  <a:pt x="70" y="180"/>
                </a:lnTo>
                <a:lnTo>
                  <a:pt x="74" y="176"/>
                </a:lnTo>
                <a:lnTo>
                  <a:pt x="76" y="176"/>
                </a:lnTo>
                <a:lnTo>
                  <a:pt x="76" y="176"/>
                </a:lnTo>
                <a:lnTo>
                  <a:pt x="78" y="176"/>
                </a:lnTo>
                <a:lnTo>
                  <a:pt x="78" y="176"/>
                </a:lnTo>
                <a:lnTo>
                  <a:pt x="78" y="176"/>
                </a:lnTo>
                <a:lnTo>
                  <a:pt x="82" y="176"/>
                </a:lnTo>
                <a:lnTo>
                  <a:pt x="82" y="174"/>
                </a:lnTo>
                <a:lnTo>
                  <a:pt x="82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94" y="180"/>
                </a:lnTo>
                <a:lnTo>
                  <a:pt x="96" y="184"/>
                </a:lnTo>
                <a:lnTo>
                  <a:pt x="96" y="184"/>
                </a:lnTo>
                <a:lnTo>
                  <a:pt x="96" y="184"/>
                </a:lnTo>
                <a:lnTo>
                  <a:pt x="98" y="186"/>
                </a:lnTo>
                <a:lnTo>
                  <a:pt x="98" y="188"/>
                </a:lnTo>
                <a:lnTo>
                  <a:pt x="98" y="188"/>
                </a:lnTo>
                <a:lnTo>
                  <a:pt x="98" y="190"/>
                </a:lnTo>
                <a:lnTo>
                  <a:pt x="98" y="192"/>
                </a:lnTo>
                <a:lnTo>
                  <a:pt x="98" y="192"/>
                </a:lnTo>
                <a:lnTo>
                  <a:pt x="96" y="198"/>
                </a:lnTo>
                <a:lnTo>
                  <a:pt x="96" y="198"/>
                </a:lnTo>
                <a:close/>
                <a:moveTo>
                  <a:pt x="136" y="196"/>
                </a:moveTo>
                <a:lnTo>
                  <a:pt x="136" y="196"/>
                </a:lnTo>
                <a:lnTo>
                  <a:pt x="134" y="200"/>
                </a:lnTo>
                <a:lnTo>
                  <a:pt x="128" y="202"/>
                </a:lnTo>
                <a:lnTo>
                  <a:pt x="100" y="202"/>
                </a:lnTo>
                <a:lnTo>
                  <a:pt x="100" y="202"/>
                </a:lnTo>
                <a:lnTo>
                  <a:pt x="102" y="192"/>
                </a:lnTo>
                <a:lnTo>
                  <a:pt x="102" y="192"/>
                </a:lnTo>
                <a:lnTo>
                  <a:pt x="102" y="184"/>
                </a:lnTo>
                <a:lnTo>
                  <a:pt x="98" y="178"/>
                </a:lnTo>
                <a:lnTo>
                  <a:pt x="128" y="178"/>
                </a:lnTo>
                <a:lnTo>
                  <a:pt x="128" y="178"/>
                </a:lnTo>
                <a:lnTo>
                  <a:pt x="134" y="180"/>
                </a:lnTo>
                <a:lnTo>
                  <a:pt x="136" y="184"/>
                </a:lnTo>
                <a:lnTo>
                  <a:pt x="136" y="196"/>
                </a:lnTo>
                <a:close/>
                <a:moveTo>
                  <a:pt x="140" y="138"/>
                </a:moveTo>
                <a:lnTo>
                  <a:pt x="140" y="138"/>
                </a:lnTo>
                <a:lnTo>
                  <a:pt x="138" y="146"/>
                </a:lnTo>
                <a:lnTo>
                  <a:pt x="132" y="154"/>
                </a:lnTo>
                <a:lnTo>
                  <a:pt x="124" y="158"/>
                </a:lnTo>
                <a:lnTo>
                  <a:pt x="116" y="160"/>
                </a:lnTo>
                <a:lnTo>
                  <a:pt x="42" y="160"/>
                </a:lnTo>
                <a:lnTo>
                  <a:pt x="42" y="160"/>
                </a:lnTo>
                <a:lnTo>
                  <a:pt x="34" y="158"/>
                </a:lnTo>
                <a:lnTo>
                  <a:pt x="26" y="154"/>
                </a:lnTo>
                <a:lnTo>
                  <a:pt x="22" y="146"/>
                </a:lnTo>
                <a:lnTo>
                  <a:pt x="20" y="138"/>
                </a:lnTo>
                <a:lnTo>
                  <a:pt x="20" y="38"/>
                </a:lnTo>
                <a:lnTo>
                  <a:pt x="20" y="38"/>
                </a:lnTo>
                <a:lnTo>
                  <a:pt x="22" y="30"/>
                </a:lnTo>
                <a:lnTo>
                  <a:pt x="26" y="24"/>
                </a:lnTo>
                <a:lnTo>
                  <a:pt x="34" y="20"/>
                </a:lnTo>
                <a:lnTo>
                  <a:pt x="42" y="18"/>
                </a:lnTo>
                <a:lnTo>
                  <a:pt x="116" y="18"/>
                </a:lnTo>
                <a:lnTo>
                  <a:pt x="116" y="18"/>
                </a:lnTo>
                <a:lnTo>
                  <a:pt x="124" y="20"/>
                </a:lnTo>
                <a:lnTo>
                  <a:pt x="132" y="24"/>
                </a:lnTo>
                <a:lnTo>
                  <a:pt x="138" y="30"/>
                </a:lnTo>
                <a:lnTo>
                  <a:pt x="140" y="38"/>
                </a:lnTo>
                <a:lnTo>
                  <a:pt x="140" y="1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42" tIns="34271" rIns="68542" bIns="34271" numCol="1" anchor="t" anchorCtr="0" compatLnSpc="1">
            <a:prstTxWarp prst="textNoShape">
              <a:avLst/>
            </a:prstTxWarp>
          </a:bodyPr>
          <a:lstStyle/>
          <a:p>
            <a:pPr defTabSz="767552">
              <a:lnSpc>
                <a:spcPct val="130000"/>
              </a:lnSpc>
            </a:pPr>
            <a:endParaRPr lang="zh-CN" altLang="en-US" sz="15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02" name="Freeform 80"/>
          <p:cNvSpPr>
            <a:spLocks noEditPoints="1"/>
          </p:cNvSpPr>
          <p:nvPr/>
        </p:nvSpPr>
        <p:spPr bwMode="auto">
          <a:xfrm>
            <a:off x="4705642" y="2036069"/>
            <a:ext cx="110565" cy="156792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10" y="8"/>
              </a:cxn>
              <a:cxn ang="0">
                <a:pos x="0" y="30"/>
              </a:cxn>
              <a:cxn ang="0">
                <a:pos x="2" y="198"/>
              </a:cxn>
              <a:cxn ang="0">
                <a:pos x="20" y="220"/>
              </a:cxn>
              <a:cxn ang="0">
                <a:pos x="128" y="224"/>
              </a:cxn>
              <a:cxn ang="0">
                <a:pos x="140" y="220"/>
              </a:cxn>
              <a:cxn ang="0">
                <a:pos x="158" y="198"/>
              </a:cxn>
              <a:cxn ang="0">
                <a:pos x="158" y="30"/>
              </a:cxn>
              <a:cxn ang="0">
                <a:pos x="148" y="8"/>
              </a:cxn>
              <a:cxn ang="0">
                <a:pos x="128" y="0"/>
              </a:cxn>
              <a:cxn ang="0">
                <a:pos x="30" y="202"/>
              </a:cxn>
              <a:cxn ang="0">
                <a:pos x="22" y="184"/>
              </a:cxn>
              <a:cxn ang="0">
                <a:pos x="30" y="178"/>
              </a:cxn>
              <a:cxn ang="0">
                <a:pos x="62" y="184"/>
              </a:cxn>
              <a:cxn ang="0">
                <a:pos x="62" y="202"/>
              </a:cxn>
              <a:cxn ang="0">
                <a:pos x="96" y="198"/>
              </a:cxn>
              <a:cxn ang="0">
                <a:pos x="92" y="206"/>
              </a:cxn>
              <a:cxn ang="0">
                <a:pos x="88" y="208"/>
              </a:cxn>
              <a:cxn ang="0">
                <a:pos x="86" y="208"/>
              </a:cxn>
              <a:cxn ang="0">
                <a:pos x="76" y="208"/>
              </a:cxn>
              <a:cxn ang="0">
                <a:pos x="74" y="206"/>
              </a:cxn>
              <a:cxn ang="0">
                <a:pos x="70" y="204"/>
              </a:cxn>
              <a:cxn ang="0">
                <a:pos x="68" y="200"/>
              </a:cxn>
              <a:cxn ang="0">
                <a:pos x="66" y="198"/>
              </a:cxn>
              <a:cxn ang="0">
                <a:pos x="66" y="186"/>
              </a:cxn>
              <a:cxn ang="0">
                <a:pos x="66" y="184"/>
              </a:cxn>
              <a:cxn ang="0">
                <a:pos x="74" y="176"/>
              </a:cxn>
              <a:cxn ang="0">
                <a:pos x="78" y="176"/>
              </a:cxn>
              <a:cxn ang="0">
                <a:pos x="82" y="176"/>
              </a:cxn>
              <a:cxn ang="0">
                <a:pos x="84" y="176"/>
              </a:cxn>
              <a:cxn ang="0">
                <a:pos x="88" y="176"/>
              </a:cxn>
              <a:cxn ang="0">
                <a:pos x="88" y="176"/>
              </a:cxn>
              <a:cxn ang="0">
                <a:pos x="96" y="184"/>
              </a:cxn>
              <a:cxn ang="0">
                <a:pos x="98" y="188"/>
              </a:cxn>
              <a:cxn ang="0">
                <a:pos x="98" y="192"/>
              </a:cxn>
              <a:cxn ang="0">
                <a:pos x="96" y="198"/>
              </a:cxn>
              <a:cxn ang="0">
                <a:pos x="134" y="200"/>
              </a:cxn>
              <a:cxn ang="0">
                <a:pos x="100" y="202"/>
              </a:cxn>
              <a:cxn ang="0">
                <a:pos x="102" y="184"/>
              </a:cxn>
              <a:cxn ang="0">
                <a:pos x="128" y="178"/>
              </a:cxn>
              <a:cxn ang="0">
                <a:pos x="136" y="196"/>
              </a:cxn>
              <a:cxn ang="0">
                <a:pos x="138" y="146"/>
              </a:cxn>
              <a:cxn ang="0">
                <a:pos x="116" y="160"/>
              </a:cxn>
              <a:cxn ang="0">
                <a:pos x="34" y="158"/>
              </a:cxn>
              <a:cxn ang="0">
                <a:pos x="20" y="138"/>
              </a:cxn>
              <a:cxn ang="0">
                <a:pos x="22" y="30"/>
              </a:cxn>
              <a:cxn ang="0">
                <a:pos x="42" y="18"/>
              </a:cxn>
              <a:cxn ang="0">
                <a:pos x="124" y="20"/>
              </a:cxn>
              <a:cxn ang="0">
                <a:pos x="140" y="38"/>
              </a:cxn>
            </a:cxnLst>
            <a:rect l="0" t="0" r="r" b="b"/>
            <a:pathLst>
              <a:path w="158" h="224">
                <a:moveTo>
                  <a:pt x="128" y="0"/>
                </a:moveTo>
                <a:lnTo>
                  <a:pt x="32" y="0"/>
                </a:lnTo>
                <a:lnTo>
                  <a:pt x="32" y="0"/>
                </a:lnTo>
                <a:lnTo>
                  <a:pt x="26" y="0"/>
                </a:lnTo>
                <a:lnTo>
                  <a:pt x="20" y="2"/>
                </a:lnTo>
                <a:lnTo>
                  <a:pt x="10" y="8"/>
                </a:lnTo>
                <a:lnTo>
                  <a:pt x="4" y="18"/>
                </a:lnTo>
                <a:lnTo>
                  <a:pt x="2" y="24"/>
                </a:lnTo>
                <a:lnTo>
                  <a:pt x="0" y="30"/>
                </a:lnTo>
                <a:lnTo>
                  <a:pt x="0" y="192"/>
                </a:lnTo>
                <a:lnTo>
                  <a:pt x="0" y="192"/>
                </a:lnTo>
                <a:lnTo>
                  <a:pt x="2" y="198"/>
                </a:lnTo>
                <a:lnTo>
                  <a:pt x="4" y="204"/>
                </a:lnTo>
                <a:lnTo>
                  <a:pt x="10" y="214"/>
                </a:lnTo>
                <a:lnTo>
                  <a:pt x="20" y="220"/>
                </a:lnTo>
                <a:lnTo>
                  <a:pt x="26" y="222"/>
                </a:lnTo>
                <a:lnTo>
                  <a:pt x="32" y="224"/>
                </a:lnTo>
                <a:lnTo>
                  <a:pt x="128" y="224"/>
                </a:lnTo>
                <a:lnTo>
                  <a:pt x="128" y="224"/>
                </a:lnTo>
                <a:lnTo>
                  <a:pt x="134" y="222"/>
                </a:lnTo>
                <a:lnTo>
                  <a:pt x="140" y="220"/>
                </a:lnTo>
                <a:lnTo>
                  <a:pt x="148" y="214"/>
                </a:lnTo>
                <a:lnTo>
                  <a:pt x="156" y="204"/>
                </a:lnTo>
                <a:lnTo>
                  <a:pt x="158" y="198"/>
                </a:lnTo>
                <a:lnTo>
                  <a:pt x="158" y="192"/>
                </a:lnTo>
                <a:lnTo>
                  <a:pt x="158" y="30"/>
                </a:lnTo>
                <a:lnTo>
                  <a:pt x="158" y="30"/>
                </a:lnTo>
                <a:lnTo>
                  <a:pt x="158" y="24"/>
                </a:lnTo>
                <a:lnTo>
                  <a:pt x="156" y="18"/>
                </a:lnTo>
                <a:lnTo>
                  <a:pt x="148" y="8"/>
                </a:lnTo>
                <a:lnTo>
                  <a:pt x="140" y="2"/>
                </a:lnTo>
                <a:lnTo>
                  <a:pt x="134" y="0"/>
                </a:lnTo>
                <a:lnTo>
                  <a:pt x="128" y="0"/>
                </a:lnTo>
                <a:lnTo>
                  <a:pt x="128" y="0"/>
                </a:lnTo>
                <a:close/>
                <a:moveTo>
                  <a:pt x="30" y="202"/>
                </a:moveTo>
                <a:lnTo>
                  <a:pt x="30" y="202"/>
                </a:lnTo>
                <a:lnTo>
                  <a:pt x="24" y="200"/>
                </a:lnTo>
                <a:lnTo>
                  <a:pt x="22" y="196"/>
                </a:lnTo>
                <a:lnTo>
                  <a:pt x="22" y="184"/>
                </a:lnTo>
                <a:lnTo>
                  <a:pt x="22" y="184"/>
                </a:lnTo>
                <a:lnTo>
                  <a:pt x="24" y="180"/>
                </a:lnTo>
                <a:lnTo>
                  <a:pt x="30" y="178"/>
                </a:lnTo>
                <a:lnTo>
                  <a:pt x="66" y="178"/>
                </a:lnTo>
                <a:lnTo>
                  <a:pt x="66" y="178"/>
                </a:lnTo>
                <a:lnTo>
                  <a:pt x="62" y="184"/>
                </a:lnTo>
                <a:lnTo>
                  <a:pt x="60" y="192"/>
                </a:lnTo>
                <a:lnTo>
                  <a:pt x="60" y="192"/>
                </a:lnTo>
                <a:lnTo>
                  <a:pt x="62" y="202"/>
                </a:lnTo>
                <a:lnTo>
                  <a:pt x="30" y="202"/>
                </a:lnTo>
                <a:close/>
                <a:moveTo>
                  <a:pt x="96" y="198"/>
                </a:moveTo>
                <a:lnTo>
                  <a:pt x="96" y="198"/>
                </a:lnTo>
                <a:lnTo>
                  <a:pt x="94" y="204"/>
                </a:lnTo>
                <a:lnTo>
                  <a:pt x="92" y="204"/>
                </a:lnTo>
                <a:lnTo>
                  <a:pt x="92" y="206"/>
                </a:lnTo>
                <a:lnTo>
                  <a:pt x="90" y="206"/>
                </a:lnTo>
                <a:lnTo>
                  <a:pt x="88" y="206"/>
                </a:lnTo>
                <a:lnTo>
                  <a:pt x="88" y="208"/>
                </a:lnTo>
                <a:lnTo>
                  <a:pt x="88" y="208"/>
                </a:lnTo>
                <a:lnTo>
                  <a:pt x="86" y="208"/>
                </a:lnTo>
                <a:lnTo>
                  <a:pt x="86" y="208"/>
                </a:lnTo>
                <a:lnTo>
                  <a:pt x="82" y="208"/>
                </a:lnTo>
                <a:lnTo>
                  <a:pt x="76" y="208"/>
                </a:lnTo>
                <a:lnTo>
                  <a:pt x="76" y="208"/>
                </a:lnTo>
                <a:lnTo>
                  <a:pt x="76" y="208"/>
                </a:lnTo>
                <a:lnTo>
                  <a:pt x="74" y="206"/>
                </a:lnTo>
                <a:lnTo>
                  <a:pt x="74" y="206"/>
                </a:lnTo>
                <a:lnTo>
                  <a:pt x="72" y="206"/>
                </a:lnTo>
                <a:lnTo>
                  <a:pt x="70" y="204"/>
                </a:lnTo>
                <a:lnTo>
                  <a:pt x="70" y="204"/>
                </a:lnTo>
                <a:lnTo>
                  <a:pt x="70" y="204"/>
                </a:lnTo>
                <a:lnTo>
                  <a:pt x="68" y="200"/>
                </a:lnTo>
                <a:lnTo>
                  <a:pt x="68" y="200"/>
                </a:lnTo>
                <a:lnTo>
                  <a:pt x="66" y="198"/>
                </a:lnTo>
                <a:lnTo>
                  <a:pt x="66" y="198"/>
                </a:lnTo>
                <a:lnTo>
                  <a:pt x="66" y="198"/>
                </a:lnTo>
                <a:lnTo>
                  <a:pt x="64" y="192"/>
                </a:lnTo>
                <a:lnTo>
                  <a:pt x="64" y="192"/>
                </a:lnTo>
                <a:lnTo>
                  <a:pt x="66" y="186"/>
                </a:lnTo>
                <a:lnTo>
                  <a:pt x="66" y="186"/>
                </a:lnTo>
                <a:lnTo>
                  <a:pt x="66" y="184"/>
                </a:lnTo>
                <a:lnTo>
                  <a:pt x="66" y="184"/>
                </a:lnTo>
                <a:lnTo>
                  <a:pt x="70" y="180"/>
                </a:lnTo>
                <a:lnTo>
                  <a:pt x="70" y="180"/>
                </a:lnTo>
                <a:lnTo>
                  <a:pt x="74" y="176"/>
                </a:lnTo>
                <a:lnTo>
                  <a:pt x="76" y="176"/>
                </a:lnTo>
                <a:lnTo>
                  <a:pt x="76" y="176"/>
                </a:lnTo>
                <a:lnTo>
                  <a:pt x="78" y="176"/>
                </a:lnTo>
                <a:lnTo>
                  <a:pt x="78" y="176"/>
                </a:lnTo>
                <a:lnTo>
                  <a:pt x="78" y="176"/>
                </a:lnTo>
                <a:lnTo>
                  <a:pt x="82" y="176"/>
                </a:lnTo>
                <a:lnTo>
                  <a:pt x="82" y="174"/>
                </a:lnTo>
                <a:lnTo>
                  <a:pt x="82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94" y="180"/>
                </a:lnTo>
                <a:lnTo>
                  <a:pt x="96" y="184"/>
                </a:lnTo>
                <a:lnTo>
                  <a:pt x="96" y="184"/>
                </a:lnTo>
                <a:lnTo>
                  <a:pt x="96" y="184"/>
                </a:lnTo>
                <a:lnTo>
                  <a:pt x="98" y="186"/>
                </a:lnTo>
                <a:lnTo>
                  <a:pt x="98" y="188"/>
                </a:lnTo>
                <a:lnTo>
                  <a:pt x="98" y="188"/>
                </a:lnTo>
                <a:lnTo>
                  <a:pt x="98" y="190"/>
                </a:lnTo>
                <a:lnTo>
                  <a:pt x="98" y="192"/>
                </a:lnTo>
                <a:lnTo>
                  <a:pt x="98" y="192"/>
                </a:lnTo>
                <a:lnTo>
                  <a:pt x="96" y="198"/>
                </a:lnTo>
                <a:lnTo>
                  <a:pt x="96" y="198"/>
                </a:lnTo>
                <a:close/>
                <a:moveTo>
                  <a:pt x="136" y="196"/>
                </a:moveTo>
                <a:lnTo>
                  <a:pt x="136" y="196"/>
                </a:lnTo>
                <a:lnTo>
                  <a:pt x="134" y="200"/>
                </a:lnTo>
                <a:lnTo>
                  <a:pt x="128" y="202"/>
                </a:lnTo>
                <a:lnTo>
                  <a:pt x="100" y="202"/>
                </a:lnTo>
                <a:lnTo>
                  <a:pt x="100" y="202"/>
                </a:lnTo>
                <a:lnTo>
                  <a:pt x="102" y="192"/>
                </a:lnTo>
                <a:lnTo>
                  <a:pt x="102" y="192"/>
                </a:lnTo>
                <a:lnTo>
                  <a:pt x="102" y="184"/>
                </a:lnTo>
                <a:lnTo>
                  <a:pt x="98" y="178"/>
                </a:lnTo>
                <a:lnTo>
                  <a:pt x="128" y="178"/>
                </a:lnTo>
                <a:lnTo>
                  <a:pt x="128" y="178"/>
                </a:lnTo>
                <a:lnTo>
                  <a:pt x="134" y="180"/>
                </a:lnTo>
                <a:lnTo>
                  <a:pt x="136" y="184"/>
                </a:lnTo>
                <a:lnTo>
                  <a:pt x="136" y="196"/>
                </a:lnTo>
                <a:close/>
                <a:moveTo>
                  <a:pt x="140" y="138"/>
                </a:moveTo>
                <a:lnTo>
                  <a:pt x="140" y="138"/>
                </a:lnTo>
                <a:lnTo>
                  <a:pt x="138" y="146"/>
                </a:lnTo>
                <a:lnTo>
                  <a:pt x="132" y="154"/>
                </a:lnTo>
                <a:lnTo>
                  <a:pt x="124" y="158"/>
                </a:lnTo>
                <a:lnTo>
                  <a:pt x="116" y="160"/>
                </a:lnTo>
                <a:lnTo>
                  <a:pt x="42" y="160"/>
                </a:lnTo>
                <a:lnTo>
                  <a:pt x="42" y="160"/>
                </a:lnTo>
                <a:lnTo>
                  <a:pt x="34" y="158"/>
                </a:lnTo>
                <a:lnTo>
                  <a:pt x="26" y="154"/>
                </a:lnTo>
                <a:lnTo>
                  <a:pt x="22" y="146"/>
                </a:lnTo>
                <a:lnTo>
                  <a:pt x="20" y="138"/>
                </a:lnTo>
                <a:lnTo>
                  <a:pt x="20" y="38"/>
                </a:lnTo>
                <a:lnTo>
                  <a:pt x="20" y="38"/>
                </a:lnTo>
                <a:lnTo>
                  <a:pt x="22" y="30"/>
                </a:lnTo>
                <a:lnTo>
                  <a:pt x="26" y="24"/>
                </a:lnTo>
                <a:lnTo>
                  <a:pt x="34" y="20"/>
                </a:lnTo>
                <a:lnTo>
                  <a:pt x="42" y="18"/>
                </a:lnTo>
                <a:lnTo>
                  <a:pt x="116" y="18"/>
                </a:lnTo>
                <a:lnTo>
                  <a:pt x="116" y="18"/>
                </a:lnTo>
                <a:lnTo>
                  <a:pt x="124" y="20"/>
                </a:lnTo>
                <a:lnTo>
                  <a:pt x="132" y="24"/>
                </a:lnTo>
                <a:lnTo>
                  <a:pt x="138" y="30"/>
                </a:lnTo>
                <a:lnTo>
                  <a:pt x="140" y="38"/>
                </a:lnTo>
                <a:lnTo>
                  <a:pt x="140" y="1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42" tIns="34271" rIns="68542" bIns="34271" numCol="1" anchor="t" anchorCtr="0" compatLnSpc="1">
            <a:prstTxWarp prst="textNoShape">
              <a:avLst/>
            </a:prstTxWarp>
          </a:bodyPr>
          <a:lstStyle/>
          <a:p>
            <a:pPr defTabSz="767552">
              <a:lnSpc>
                <a:spcPct val="130000"/>
              </a:lnSpc>
            </a:pPr>
            <a:endParaRPr lang="zh-CN" altLang="en-US" sz="15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03" name="Freeform 80"/>
          <p:cNvSpPr>
            <a:spLocks noEditPoints="1"/>
          </p:cNvSpPr>
          <p:nvPr/>
        </p:nvSpPr>
        <p:spPr bwMode="auto">
          <a:xfrm>
            <a:off x="4698237" y="2317751"/>
            <a:ext cx="110565" cy="156792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10" y="8"/>
              </a:cxn>
              <a:cxn ang="0">
                <a:pos x="0" y="30"/>
              </a:cxn>
              <a:cxn ang="0">
                <a:pos x="2" y="198"/>
              </a:cxn>
              <a:cxn ang="0">
                <a:pos x="20" y="220"/>
              </a:cxn>
              <a:cxn ang="0">
                <a:pos x="128" y="224"/>
              </a:cxn>
              <a:cxn ang="0">
                <a:pos x="140" y="220"/>
              </a:cxn>
              <a:cxn ang="0">
                <a:pos x="158" y="198"/>
              </a:cxn>
              <a:cxn ang="0">
                <a:pos x="158" y="30"/>
              </a:cxn>
              <a:cxn ang="0">
                <a:pos x="148" y="8"/>
              </a:cxn>
              <a:cxn ang="0">
                <a:pos x="128" y="0"/>
              </a:cxn>
              <a:cxn ang="0">
                <a:pos x="30" y="202"/>
              </a:cxn>
              <a:cxn ang="0">
                <a:pos x="22" y="184"/>
              </a:cxn>
              <a:cxn ang="0">
                <a:pos x="30" y="178"/>
              </a:cxn>
              <a:cxn ang="0">
                <a:pos x="62" y="184"/>
              </a:cxn>
              <a:cxn ang="0">
                <a:pos x="62" y="202"/>
              </a:cxn>
              <a:cxn ang="0">
                <a:pos x="96" y="198"/>
              </a:cxn>
              <a:cxn ang="0">
                <a:pos x="92" y="206"/>
              </a:cxn>
              <a:cxn ang="0">
                <a:pos x="88" y="208"/>
              </a:cxn>
              <a:cxn ang="0">
                <a:pos x="86" y="208"/>
              </a:cxn>
              <a:cxn ang="0">
                <a:pos x="76" y="208"/>
              </a:cxn>
              <a:cxn ang="0">
                <a:pos x="74" y="206"/>
              </a:cxn>
              <a:cxn ang="0">
                <a:pos x="70" y="204"/>
              </a:cxn>
              <a:cxn ang="0">
                <a:pos x="68" y="200"/>
              </a:cxn>
              <a:cxn ang="0">
                <a:pos x="66" y="198"/>
              </a:cxn>
              <a:cxn ang="0">
                <a:pos x="66" y="186"/>
              </a:cxn>
              <a:cxn ang="0">
                <a:pos x="66" y="184"/>
              </a:cxn>
              <a:cxn ang="0">
                <a:pos x="74" y="176"/>
              </a:cxn>
              <a:cxn ang="0">
                <a:pos x="78" y="176"/>
              </a:cxn>
              <a:cxn ang="0">
                <a:pos x="82" y="176"/>
              </a:cxn>
              <a:cxn ang="0">
                <a:pos x="84" y="176"/>
              </a:cxn>
              <a:cxn ang="0">
                <a:pos x="88" y="176"/>
              </a:cxn>
              <a:cxn ang="0">
                <a:pos x="88" y="176"/>
              </a:cxn>
              <a:cxn ang="0">
                <a:pos x="96" y="184"/>
              </a:cxn>
              <a:cxn ang="0">
                <a:pos x="98" y="188"/>
              </a:cxn>
              <a:cxn ang="0">
                <a:pos x="98" y="192"/>
              </a:cxn>
              <a:cxn ang="0">
                <a:pos x="96" y="198"/>
              </a:cxn>
              <a:cxn ang="0">
                <a:pos x="134" y="200"/>
              </a:cxn>
              <a:cxn ang="0">
                <a:pos x="100" y="202"/>
              </a:cxn>
              <a:cxn ang="0">
                <a:pos x="102" y="184"/>
              </a:cxn>
              <a:cxn ang="0">
                <a:pos x="128" y="178"/>
              </a:cxn>
              <a:cxn ang="0">
                <a:pos x="136" y="196"/>
              </a:cxn>
              <a:cxn ang="0">
                <a:pos x="138" y="146"/>
              </a:cxn>
              <a:cxn ang="0">
                <a:pos x="116" y="160"/>
              </a:cxn>
              <a:cxn ang="0">
                <a:pos x="34" y="158"/>
              </a:cxn>
              <a:cxn ang="0">
                <a:pos x="20" y="138"/>
              </a:cxn>
              <a:cxn ang="0">
                <a:pos x="22" y="30"/>
              </a:cxn>
              <a:cxn ang="0">
                <a:pos x="42" y="18"/>
              </a:cxn>
              <a:cxn ang="0">
                <a:pos x="124" y="20"/>
              </a:cxn>
              <a:cxn ang="0">
                <a:pos x="140" y="38"/>
              </a:cxn>
            </a:cxnLst>
            <a:rect l="0" t="0" r="r" b="b"/>
            <a:pathLst>
              <a:path w="158" h="224">
                <a:moveTo>
                  <a:pt x="128" y="0"/>
                </a:moveTo>
                <a:lnTo>
                  <a:pt x="32" y="0"/>
                </a:lnTo>
                <a:lnTo>
                  <a:pt x="32" y="0"/>
                </a:lnTo>
                <a:lnTo>
                  <a:pt x="26" y="0"/>
                </a:lnTo>
                <a:lnTo>
                  <a:pt x="20" y="2"/>
                </a:lnTo>
                <a:lnTo>
                  <a:pt x="10" y="8"/>
                </a:lnTo>
                <a:lnTo>
                  <a:pt x="4" y="18"/>
                </a:lnTo>
                <a:lnTo>
                  <a:pt x="2" y="24"/>
                </a:lnTo>
                <a:lnTo>
                  <a:pt x="0" y="30"/>
                </a:lnTo>
                <a:lnTo>
                  <a:pt x="0" y="192"/>
                </a:lnTo>
                <a:lnTo>
                  <a:pt x="0" y="192"/>
                </a:lnTo>
                <a:lnTo>
                  <a:pt x="2" y="198"/>
                </a:lnTo>
                <a:lnTo>
                  <a:pt x="4" y="204"/>
                </a:lnTo>
                <a:lnTo>
                  <a:pt x="10" y="214"/>
                </a:lnTo>
                <a:lnTo>
                  <a:pt x="20" y="220"/>
                </a:lnTo>
                <a:lnTo>
                  <a:pt x="26" y="222"/>
                </a:lnTo>
                <a:lnTo>
                  <a:pt x="32" y="224"/>
                </a:lnTo>
                <a:lnTo>
                  <a:pt x="128" y="224"/>
                </a:lnTo>
                <a:lnTo>
                  <a:pt x="128" y="224"/>
                </a:lnTo>
                <a:lnTo>
                  <a:pt x="134" y="222"/>
                </a:lnTo>
                <a:lnTo>
                  <a:pt x="140" y="220"/>
                </a:lnTo>
                <a:lnTo>
                  <a:pt x="148" y="214"/>
                </a:lnTo>
                <a:lnTo>
                  <a:pt x="156" y="204"/>
                </a:lnTo>
                <a:lnTo>
                  <a:pt x="158" y="198"/>
                </a:lnTo>
                <a:lnTo>
                  <a:pt x="158" y="192"/>
                </a:lnTo>
                <a:lnTo>
                  <a:pt x="158" y="30"/>
                </a:lnTo>
                <a:lnTo>
                  <a:pt x="158" y="30"/>
                </a:lnTo>
                <a:lnTo>
                  <a:pt x="158" y="24"/>
                </a:lnTo>
                <a:lnTo>
                  <a:pt x="156" y="18"/>
                </a:lnTo>
                <a:lnTo>
                  <a:pt x="148" y="8"/>
                </a:lnTo>
                <a:lnTo>
                  <a:pt x="140" y="2"/>
                </a:lnTo>
                <a:lnTo>
                  <a:pt x="134" y="0"/>
                </a:lnTo>
                <a:lnTo>
                  <a:pt x="128" y="0"/>
                </a:lnTo>
                <a:lnTo>
                  <a:pt x="128" y="0"/>
                </a:lnTo>
                <a:close/>
                <a:moveTo>
                  <a:pt x="30" y="202"/>
                </a:moveTo>
                <a:lnTo>
                  <a:pt x="30" y="202"/>
                </a:lnTo>
                <a:lnTo>
                  <a:pt x="24" y="200"/>
                </a:lnTo>
                <a:lnTo>
                  <a:pt x="22" y="196"/>
                </a:lnTo>
                <a:lnTo>
                  <a:pt x="22" y="184"/>
                </a:lnTo>
                <a:lnTo>
                  <a:pt x="22" y="184"/>
                </a:lnTo>
                <a:lnTo>
                  <a:pt x="24" y="180"/>
                </a:lnTo>
                <a:lnTo>
                  <a:pt x="30" y="178"/>
                </a:lnTo>
                <a:lnTo>
                  <a:pt x="66" y="178"/>
                </a:lnTo>
                <a:lnTo>
                  <a:pt x="66" y="178"/>
                </a:lnTo>
                <a:lnTo>
                  <a:pt x="62" y="184"/>
                </a:lnTo>
                <a:lnTo>
                  <a:pt x="60" y="192"/>
                </a:lnTo>
                <a:lnTo>
                  <a:pt x="60" y="192"/>
                </a:lnTo>
                <a:lnTo>
                  <a:pt x="62" y="202"/>
                </a:lnTo>
                <a:lnTo>
                  <a:pt x="30" y="202"/>
                </a:lnTo>
                <a:close/>
                <a:moveTo>
                  <a:pt x="96" y="198"/>
                </a:moveTo>
                <a:lnTo>
                  <a:pt x="96" y="198"/>
                </a:lnTo>
                <a:lnTo>
                  <a:pt x="94" y="204"/>
                </a:lnTo>
                <a:lnTo>
                  <a:pt x="92" y="204"/>
                </a:lnTo>
                <a:lnTo>
                  <a:pt x="92" y="206"/>
                </a:lnTo>
                <a:lnTo>
                  <a:pt x="90" y="206"/>
                </a:lnTo>
                <a:lnTo>
                  <a:pt x="88" y="206"/>
                </a:lnTo>
                <a:lnTo>
                  <a:pt x="88" y="208"/>
                </a:lnTo>
                <a:lnTo>
                  <a:pt x="88" y="208"/>
                </a:lnTo>
                <a:lnTo>
                  <a:pt x="86" y="208"/>
                </a:lnTo>
                <a:lnTo>
                  <a:pt x="86" y="208"/>
                </a:lnTo>
                <a:lnTo>
                  <a:pt x="82" y="208"/>
                </a:lnTo>
                <a:lnTo>
                  <a:pt x="76" y="208"/>
                </a:lnTo>
                <a:lnTo>
                  <a:pt x="76" y="208"/>
                </a:lnTo>
                <a:lnTo>
                  <a:pt x="76" y="208"/>
                </a:lnTo>
                <a:lnTo>
                  <a:pt x="74" y="206"/>
                </a:lnTo>
                <a:lnTo>
                  <a:pt x="74" y="206"/>
                </a:lnTo>
                <a:lnTo>
                  <a:pt x="72" y="206"/>
                </a:lnTo>
                <a:lnTo>
                  <a:pt x="70" y="204"/>
                </a:lnTo>
                <a:lnTo>
                  <a:pt x="70" y="204"/>
                </a:lnTo>
                <a:lnTo>
                  <a:pt x="70" y="204"/>
                </a:lnTo>
                <a:lnTo>
                  <a:pt x="68" y="200"/>
                </a:lnTo>
                <a:lnTo>
                  <a:pt x="68" y="200"/>
                </a:lnTo>
                <a:lnTo>
                  <a:pt x="66" y="198"/>
                </a:lnTo>
                <a:lnTo>
                  <a:pt x="66" y="198"/>
                </a:lnTo>
                <a:lnTo>
                  <a:pt x="66" y="198"/>
                </a:lnTo>
                <a:lnTo>
                  <a:pt x="64" y="192"/>
                </a:lnTo>
                <a:lnTo>
                  <a:pt x="64" y="192"/>
                </a:lnTo>
                <a:lnTo>
                  <a:pt x="66" y="186"/>
                </a:lnTo>
                <a:lnTo>
                  <a:pt x="66" y="186"/>
                </a:lnTo>
                <a:lnTo>
                  <a:pt x="66" y="184"/>
                </a:lnTo>
                <a:lnTo>
                  <a:pt x="66" y="184"/>
                </a:lnTo>
                <a:lnTo>
                  <a:pt x="70" y="180"/>
                </a:lnTo>
                <a:lnTo>
                  <a:pt x="70" y="180"/>
                </a:lnTo>
                <a:lnTo>
                  <a:pt x="74" y="176"/>
                </a:lnTo>
                <a:lnTo>
                  <a:pt x="76" y="176"/>
                </a:lnTo>
                <a:lnTo>
                  <a:pt x="76" y="176"/>
                </a:lnTo>
                <a:lnTo>
                  <a:pt x="78" y="176"/>
                </a:lnTo>
                <a:lnTo>
                  <a:pt x="78" y="176"/>
                </a:lnTo>
                <a:lnTo>
                  <a:pt x="78" y="176"/>
                </a:lnTo>
                <a:lnTo>
                  <a:pt x="82" y="176"/>
                </a:lnTo>
                <a:lnTo>
                  <a:pt x="82" y="174"/>
                </a:lnTo>
                <a:lnTo>
                  <a:pt x="82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94" y="180"/>
                </a:lnTo>
                <a:lnTo>
                  <a:pt x="96" y="184"/>
                </a:lnTo>
                <a:lnTo>
                  <a:pt x="96" y="184"/>
                </a:lnTo>
                <a:lnTo>
                  <a:pt x="96" y="184"/>
                </a:lnTo>
                <a:lnTo>
                  <a:pt x="98" y="186"/>
                </a:lnTo>
                <a:lnTo>
                  <a:pt x="98" y="188"/>
                </a:lnTo>
                <a:lnTo>
                  <a:pt x="98" y="188"/>
                </a:lnTo>
                <a:lnTo>
                  <a:pt x="98" y="190"/>
                </a:lnTo>
                <a:lnTo>
                  <a:pt x="98" y="192"/>
                </a:lnTo>
                <a:lnTo>
                  <a:pt x="98" y="192"/>
                </a:lnTo>
                <a:lnTo>
                  <a:pt x="96" y="198"/>
                </a:lnTo>
                <a:lnTo>
                  <a:pt x="96" y="198"/>
                </a:lnTo>
                <a:close/>
                <a:moveTo>
                  <a:pt x="136" y="196"/>
                </a:moveTo>
                <a:lnTo>
                  <a:pt x="136" y="196"/>
                </a:lnTo>
                <a:lnTo>
                  <a:pt x="134" y="200"/>
                </a:lnTo>
                <a:lnTo>
                  <a:pt x="128" y="202"/>
                </a:lnTo>
                <a:lnTo>
                  <a:pt x="100" y="202"/>
                </a:lnTo>
                <a:lnTo>
                  <a:pt x="100" y="202"/>
                </a:lnTo>
                <a:lnTo>
                  <a:pt x="102" y="192"/>
                </a:lnTo>
                <a:lnTo>
                  <a:pt x="102" y="192"/>
                </a:lnTo>
                <a:lnTo>
                  <a:pt x="102" y="184"/>
                </a:lnTo>
                <a:lnTo>
                  <a:pt x="98" y="178"/>
                </a:lnTo>
                <a:lnTo>
                  <a:pt x="128" y="178"/>
                </a:lnTo>
                <a:lnTo>
                  <a:pt x="128" y="178"/>
                </a:lnTo>
                <a:lnTo>
                  <a:pt x="134" y="180"/>
                </a:lnTo>
                <a:lnTo>
                  <a:pt x="136" y="184"/>
                </a:lnTo>
                <a:lnTo>
                  <a:pt x="136" y="196"/>
                </a:lnTo>
                <a:close/>
                <a:moveTo>
                  <a:pt x="140" y="138"/>
                </a:moveTo>
                <a:lnTo>
                  <a:pt x="140" y="138"/>
                </a:lnTo>
                <a:lnTo>
                  <a:pt x="138" y="146"/>
                </a:lnTo>
                <a:lnTo>
                  <a:pt x="132" y="154"/>
                </a:lnTo>
                <a:lnTo>
                  <a:pt x="124" y="158"/>
                </a:lnTo>
                <a:lnTo>
                  <a:pt x="116" y="160"/>
                </a:lnTo>
                <a:lnTo>
                  <a:pt x="42" y="160"/>
                </a:lnTo>
                <a:lnTo>
                  <a:pt x="42" y="160"/>
                </a:lnTo>
                <a:lnTo>
                  <a:pt x="34" y="158"/>
                </a:lnTo>
                <a:lnTo>
                  <a:pt x="26" y="154"/>
                </a:lnTo>
                <a:lnTo>
                  <a:pt x="22" y="146"/>
                </a:lnTo>
                <a:lnTo>
                  <a:pt x="20" y="138"/>
                </a:lnTo>
                <a:lnTo>
                  <a:pt x="20" y="38"/>
                </a:lnTo>
                <a:lnTo>
                  <a:pt x="20" y="38"/>
                </a:lnTo>
                <a:lnTo>
                  <a:pt x="22" y="30"/>
                </a:lnTo>
                <a:lnTo>
                  <a:pt x="26" y="24"/>
                </a:lnTo>
                <a:lnTo>
                  <a:pt x="34" y="20"/>
                </a:lnTo>
                <a:lnTo>
                  <a:pt x="42" y="18"/>
                </a:lnTo>
                <a:lnTo>
                  <a:pt x="116" y="18"/>
                </a:lnTo>
                <a:lnTo>
                  <a:pt x="116" y="18"/>
                </a:lnTo>
                <a:lnTo>
                  <a:pt x="124" y="20"/>
                </a:lnTo>
                <a:lnTo>
                  <a:pt x="132" y="24"/>
                </a:lnTo>
                <a:lnTo>
                  <a:pt x="138" y="30"/>
                </a:lnTo>
                <a:lnTo>
                  <a:pt x="140" y="38"/>
                </a:lnTo>
                <a:lnTo>
                  <a:pt x="140" y="1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42" tIns="34271" rIns="68542" bIns="34271" numCol="1" anchor="t" anchorCtr="0" compatLnSpc="1">
            <a:prstTxWarp prst="textNoShape">
              <a:avLst/>
            </a:prstTxWarp>
          </a:bodyPr>
          <a:lstStyle/>
          <a:p>
            <a:pPr defTabSz="767552">
              <a:lnSpc>
                <a:spcPct val="130000"/>
              </a:lnSpc>
            </a:pPr>
            <a:endParaRPr lang="zh-CN" altLang="en-US" sz="15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04" name="Freeform 80"/>
          <p:cNvSpPr>
            <a:spLocks noEditPoints="1"/>
          </p:cNvSpPr>
          <p:nvPr/>
        </p:nvSpPr>
        <p:spPr bwMode="auto">
          <a:xfrm>
            <a:off x="4565853" y="2615470"/>
            <a:ext cx="110565" cy="156792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10" y="8"/>
              </a:cxn>
              <a:cxn ang="0">
                <a:pos x="0" y="30"/>
              </a:cxn>
              <a:cxn ang="0">
                <a:pos x="2" y="198"/>
              </a:cxn>
              <a:cxn ang="0">
                <a:pos x="20" y="220"/>
              </a:cxn>
              <a:cxn ang="0">
                <a:pos x="128" y="224"/>
              </a:cxn>
              <a:cxn ang="0">
                <a:pos x="140" y="220"/>
              </a:cxn>
              <a:cxn ang="0">
                <a:pos x="158" y="198"/>
              </a:cxn>
              <a:cxn ang="0">
                <a:pos x="158" y="30"/>
              </a:cxn>
              <a:cxn ang="0">
                <a:pos x="148" y="8"/>
              </a:cxn>
              <a:cxn ang="0">
                <a:pos x="128" y="0"/>
              </a:cxn>
              <a:cxn ang="0">
                <a:pos x="30" y="202"/>
              </a:cxn>
              <a:cxn ang="0">
                <a:pos x="22" y="184"/>
              </a:cxn>
              <a:cxn ang="0">
                <a:pos x="30" y="178"/>
              </a:cxn>
              <a:cxn ang="0">
                <a:pos x="62" y="184"/>
              </a:cxn>
              <a:cxn ang="0">
                <a:pos x="62" y="202"/>
              </a:cxn>
              <a:cxn ang="0">
                <a:pos x="96" y="198"/>
              </a:cxn>
              <a:cxn ang="0">
                <a:pos x="92" y="206"/>
              </a:cxn>
              <a:cxn ang="0">
                <a:pos x="88" y="208"/>
              </a:cxn>
              <a:cxn ang="0">
                <a:pos x="86" y="208"/>
              </a:cxn>
              <a:cxn ang="0">
                <a:pos x="76" y="208"/>
              </a:cxn>
              <a:cxn ang="0">
                <a:pos x="74" y="206"/>
              </a:cxn>
              <a:cxn ang="0">
                <a:pos x="70" y="204"/>
              </a:cxn>
              <a:cxn ang="0">
                <a:pos x="68" y="200"/>
              </a:cxn>
              <a:cxn ang="0">
                <a:pos x="66" y="198"/>
              </a:cxn>
              <a:cxn ang="0">
                <a:pos x="66" y="186"/>
              </a:cxn>
              <a:cxn ang="0">
                <a:pos x="66" y="184"/>
              </a:cxn>
              <a:cxn ang="0">
                <a:pos x="74" y="176"/>
              </a:cxn>
              <a:cxn ang="0">
                <a:pos x="78" y="176"/>
              </a:cxn>
              <a:cxn ang="0">
                <a:pos x="82" y="176"/>
              </a:cxn>
              <a:cxn ang="0">
                <a:pos x="84" y="176"/>
              </a:cxn>
              <a:cxn ang="0">
                <a:pos x="88" y="176"/>
              </a:cxn>
              <a:cxn ang="0">
                <a:pos x="88" y="176"/>
              </a:cxn>
              <a:cxn ang="0">
                <a:pos x="96" y="184"/>
              </a:cxn>
              <a:cxn ang="0">
                <a:pos x="98" y="188"/>
              </a:cxn>
              <a:cxn ang="0">
                <a:pos x="98" y="192"/>
              </a:cxn>
              <a:cxn ang="0">
                <a:pos x="96" y="198"/>
              </a:cxn>
              <a:cxn ang="0">
                <a:pos x="134" y="200"/>
              </a:cxn>
              <a:cxn ang="0">
                <a:pos x="100" y="202"/>
              </a:cxn>
              <a:cxn ang="0">
                <a:pos x="102" y="184"/>
              </a:cxn>
              <a:cxn ang="0">
                <a:pos x="128" y="178"/>
              </a:cxn>
              <a:cxn ang="0">
                <a:pos x="136" y="196"/>
              </a:cxn>
              <a:cxn ang="0">
                <a:pos x="138" y="146"/>
              </a:cxn>
              <a:cxn ang="0">
                <a:pos x="116" y="160"/>
              </a:cxn>
              <a:cxn ang="0">
                <a:pos x="34" y="158"/>
              </a:cxn>
              <a:cxn ang="0">
                <a:pos x="20" y="138"/>
              </a:cxn>
              <a:cxn ang="0">
                <a:pos x="22" y="30"/>
              </a:cxn>
              <a:cxn ang="0">
                <a:pos x="42" y="18"/>
              </a:cxn>
              <a:cxn ang="0">
                <a:pos x="124" y="20"/>
              </a:cxn>
              <a:cxn ang="0">
                <a:pos x="140" y="38"/>
              </a:cxn>
            </a:cxnLst>
            <a:rect l="0" t="0" r="r" b="b"/>
            <a:pathLst>
              <a:path w="158" h="224">
                <a:moveTo>
                  <a:pt x="128" y="0"/>
                </a:moveTo>
                <a:lnTo>
                  <a:pt x="32" y="0"/>
                </a:lnTo>
                <a:lnTo>
                  <a:pt x="32" y="0"/>
                </a:lnTo>
                <a:lnTo>
                  <a:pt x="26" y="0"/>
                </a:lnTo>
                <a:lnTo>
                  <a:pt x="20" y="2"/>
                </a:lnTo>
                <a:lnTo>
                  <a:pt x="10" y="8"/>
                </a:lnTo>
                <a:lnTo>
                  <a:pt x="4" y="18"/>
                </a:lnTo>
                <a:lnTo>
                  <a:pt x="2" y="24"/>
                </a:lnTo>
                <a:lnTo>
                  <a:pt x="0" y="30"/>
                </a:lnTo>
                <a:lnTo>
                  <a:pt x="0" y="192"/>
                </a:lnTo>
                <a:lnTo>
                  <a:pt x="0" y="192"/>
                </a:lnTo>
                <a:lnTo>
                  <a:pt x="2" y="198"/>
                </a:lnTo>
                <a:lnTo>
                  <a:pt x="4" y="204"/>
                </a:lnTo>
                <a:lnTo>
                  <a:pt x="10" y="214"/>
                </a:lnTo>
                <a:lnTo>
                  <a:pt x="20" y="220"/>
                </a:lnTo>
                <a:lnTo>
                  <a:pt x="26" y="222"/>
                </a:lnTo>
                <a:lnTo>
                  <a:pt x="32" y="224"/>
                </a:lnTo>
                <a:lnTo>
                  <a:pt x="128" y="224"/>
                </a:lnTo>
                <a:lnTo>
                  <a:pt x="128" y="224"/>
                </a:lnTo>
                <a:lnTo>
                  <a:pt x="134" y="222"/>
                </a:lnTo>
                <a:lnTo>
                  <a:pt x="140" y="220"/>
                </a:lnTo>
                <a:lnTo>
                  <a:pt x="148" y="214"/>
                </a:lnTo>
                <a:lnTo>
                  <a:pt x="156" y="204"/>
                </a:lnTo>
                <a:lnTo>
                  <a:pt x="158" y="198"/>
                </a:lnTo>
                <a:lnTo>
                  <a:pt x="158" y="192"/>
                </a:lnTo>
                <a:lnTo>
                  <a:pt x="158" y="30"/>
                </a:lnTo>
                <a:lnTo>
                  <a:pt x="158" y="30"/>
                </a:lnTo>
                <a:lnTo>
                  <a:pt x="158" y="24"/>
                </a:lnTo>
                <a:lnTo>
                  <a:pt x="156" y="18"/>
                </a:lnTo>
                <a:lnTo>
                  <a:pt x="148" y="8"/>
                </a:lnTo>
                <a:lnTo>
                  <a:pt x="140" y="2"/>
                </a:lnTo>
                <a:lnTo>
                  <a:pt x="134" y="0"/>
                </a:lnTo>
                <a:lnTo>
                  <a:pt x="128" y="0"/>
                </a:lnTo>
                <a:lnTo>
                  <a:pt x="128" y="0"/>
                </a:lnTo>
                <a:close/>
                <a:moveTo>
                  <a:pt x="30" y="202"/>
                </a:moveTo>
                <a:lnTo>
                  <a:pt x="30" y="202"/>
                </a:lnTo>
                <a:lnTo>
                  <a:pt x="24" y="200"/>
                </a:lnTo>
                <a:lnTo>
                  <a:pt x="22" y="196"/>
                </a:lnTo>
                <a:lnTo>
                  <a:pt x="22" y="184"/>
                </a:lnTo>
                <a:lnTo>
                  <a:pt x="22" y="184"/>
                </a:lnTo>
                <a:lnTo>
                  <a:pt x="24" y="180"/>
                </a:lnTo>
                <a:lnTo>
                  <a:pt x="30" y="178"/>
                </a:lnTo>
                <a:lnTo>
                  <a:pt x="66" y="178"/>
                </a:lnTo>
                <a:lnTo>
                  <a:pt x="66" y="178"/>
                </a:lnTo>
                <a:lnTo>
                  <a:pt x="62" y="184"/>
                </a:lnTo>
                <a:lnTo>
                  <a:pt x="60" y="192"/>
                </a:lnTo>
                <a:lnTo>
                  <a:pt x="60" y="192"/>
                </a:lnTo>
                <a:lnTo>
                  <a:pt x="62" y="202"/>
                </a:lnTo>
                <a:lnTo>
                  <a:pt x="30" y="202"/>
                </a:lnTo>
                <a:close/>
                <a:moveTo>
                  <a:pt x="96" y="198"/>
                </a:moveTo>
                <a:lnTo>
                  <a:pt x="96" y="198"/>
                </a:lnTo>
                <a:lnTo>
                  <a:pt x="94" y="204"/>
                </a:lnTo>
                <a:lnTo>
                  <a:pt x="92" y="204"/>
                </a:lnTo>
                <a:lnTo>
                  <a:pt x="92" y="206"/>
                </a:lnTo>
                <a:lnTo>
                  <a:pt x="90" y="206"/>
                </a:lnTo>
                <a:lnTo>
                  <a:pt x="88" y="206"/>
                </a:lnTo>
                <a:lnTo>
                  <a:pt x="88" y="208"/>
                </a:lnTo>
                <a:lnTo>
                  <a:pt x="88" y="208"/>
                </a:lnTo>
                <a:lnTo>
                  <a:pt x="86" y="208"/>
                </a:lnTo>
                <a:lnTo>
                  <a:pt x="86" y="208"/>
                </a:lnTo>
                <a:lnTo>
                  <a:pt x="82" y="208"/>
                </a:lnTo>
                <a:lnTo>
                  <a:pt x="76" y="208"/>
                </a:lnTo>
                <a:lnTo>
                  <a:pt x="76" y="208"/>
                </a:lnTo>
                <a:lnTo>
                  <a:pt x="76" y="208"/>
                </a:lnTo>
                <a:lnTo>
                  <a:pt x="74" y="206"/>
                </a:lnTo>
                <a:lnTo>
                  <a:pt x="74" y="206"/>
                </a:lnTo>
                <a:lnTo>
                  <a:pt x="72" y="206"/>
                </a:lnTo>
                <a:lnTo>
                  <a:pt x="70" y="204"/>
                </a:lnTo>
                <a:lnTo>
                  <a:pt x="70" y="204"/>
                </a:lnTo>
                <a:lnTo>
                  <a:pt x="70" y="204"/>
                </a:lnTo>
                <a:lnTo>
                  <a:pt x="68" y="200"/>
                </a:lnTo>
                <a:lnTo>
                  <a:pt x="68" y="200"/>
                </a:lnTo>
                <a:lnTo>
                  <a:pt x="66" y="198"/>
                </a:lnTo>
                <a:lnTo>
                  <a:pt x="66" y="198"/>
                </a:lnTo>
                <a:lnTo>
                  <a:pt x="66" y="198"/>
                </a:lnTo>
                <a:lnTo>
                  <a:pt x="64" y="192"/>
                </a:lnTo>
                <a:lnTo>
                  <a:pt x="64" y="192"/>
                </a:lnTo>
                <a:lnTo>
                  <a:pt x="66" y="186"/>
                </a:lnTo>
                <a:lnTo>
                  <a:pt x="66" y="186"/>
                </a:lnTo>
                <a:lnTo>
                  <a:pt x="66" y="184"/>
                </a:lnTo>
                <a:lnTo>
                  <a:pt x="66" y="184"/>
                </a:lnTo>
                <a:lnTo>
                  <a:pt x="70" y="180"/>
                </a:lnTo>
                <a:lnTo>
                  <a:pt x="70" y="180"/>
                </a:lnTo>
                <a:lnTo>
                  <a:pt x="74" y="176"/>
                </a:lnTo>
                <a:lnTo>
                  <a:pt x="76" y="176"/>
                </a:lnTo>
                <a:lnTo>
                  <a:pt x="76" y="176"/>
                </a:lnTo>
                <a:lnTo>
                  <a:pt x="78" y="176"/>
                </a:lnTo>
                <a:lnTo>
                  <a:pt x="78" y="176"/>
                </a:lnTo>
                <a:lnTo>
                  <a:pt x="78" y="176"/>
                </a:lnTo>
                <a:lnTo>
                  <a:pt x="82" y="176"/>
                </a:lnTo>
                <a:lnTo>
                  <a:pt x="82" y="174"/>
                </a:lnTo>
                <a:lnTo>
                  <a:pt x="82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94" y="180"/>
                </a:lnTo>
                <a:lnTo>
                  <a:pt x="96" y="184"/>
                </a:lnTo>
                <a:lnTo>
                  <a:pt x="96" y="184"/>
                </a:lnTo>
                <a:lnTo>
                  <a:pt x="96" y="184"/>
                </a:lnTo>
                <a:lnTo>
                  <a:pt x="98" y="186"/>
                </a:lnTo>
                <a:lnTo>
                  <a:pt x="98" y="188"/>
                </a:lnTo>
                <a:lnTo>
                  <a:pt x="98" y="188"/>
                </a:lnTo>
                <a:lnTo>
                  <a:pt x="98" y="190"/>
                </a:lnTo>
                <a:lnTo>
                  <a:pt x="98" y="192"/>
                </a:lnTo>
                <a:lnTo>
                  <a:pt x="98" y="192"/>
                </a:lnTo>
                <a:lnTo>
                  <a:pt x="96" y="198"/>
                </a:lnTo>
                <a:lnTo>
                  <a:pt x="96" y="198"/>
                </a:lnTo>
                <a:close/>
                <a:moveTo>
                  <a:pt x="136" y="196"/>
                </a:moveTo>
                <a:lnTo>
                  <a:pt x="136" y="196"/>
                </a:lnTo>
                <a:lnTo>
                  <a:pt x="134" y="200"/>
                </a:lnTo>
                <a:lnTo>
                  <a:pt x="128" y="202"/>
                </a:lnTo>
                <a:lnTo>
                  <a:pt x="100" y="202"/>
                </a:lnTo>
                <a:lnTo>
                  <a:pt x="100" y="202"/>
                </a:lnTo>
                <a:lnTo>
                  <a:pt x="102" y="192"/>
                </a:lnTo>
                <a:lnTo>
                  <a:pt x="102" y="192"/>
                </a:lnTo>
                <a:lnTo>
                  <a:pt x="102" y="184"/>
                </a:lnTo>
                <a:lnTo>
                  <a:pt x="98" y="178"/>
                </a:lnTo>
                <a:lnTo>
                  <a:pt x="128" y="178"/>
                </a:lnTo>
                <a:lnTo>
                  <a:pt x="128" y="178"/>
                </a:lnTo>
                <a:lnTo>
                  <a:pt x="134" y="180"/>
                </a:lnTo>
                <a:lnTo>
                  <a:pt x="136" y="184"/>
                </a:lnTo>
                <a:lnTo>
                  <a:pt x="136" y="196"/>
                </a:lnTo>
                <a:close/>
                <a:moveTo>
                  <a:pt x="140" y="138"/>
                </a:moveTo>
                <a:lnTo>
                  <a:pt x="140" y="138"/>
                </a:lnTo>
                <a:lnTo>
                  <a:pt x="138" y="146"/>
                </a:lnTo>
                <a:lnTo>
                  <a:pt x="132" y="154"/>
                </a:lnTo>
                <a:lnTo>
                  <a:pt x="124" y="158"/>
                </a:lnTo>
                <a:lnTo>
                  <a:pt x="116" y="160"/>
                </a:lnTo>
                <a:lnTo>
                  <a:pt x="42" y="160"/>
                </a:lnTo>
                <a:lnTo>
                  <a:pt x="42" y="160"/>
                </a:lnTo>
                <a:lnTo>
                  <a:pt x="34" y="158"/>
                </a:lnTo>
                <a:lnTo>
                  <a:pt x="26" y="154"/>
                </a:lnTo>
                <a:lnTo>
                  <a:pt x="22" y="146"/>
                </a:lnTo>
                <a:lnTo>
                  <a:pt x="20" y="138"/>
                </a:lnTo>
                <a:lnTo>
                  <a:pt x="20" y="38"/>
                </a:lnTo>
                <a:lnTo>
                  <a:pt x="20" y="38"/>
                </a:lnTo>
                <a:lnTo>
                  <a:pt x="22" y="30"/>
                </a:lnTo>
                <a:lnTo>
                  <a:pt x="26" y="24"/>
                </a:lnTo>
                <a:lnTo>
                  <a:pt x="34" y="20"/>
                </a:lnTo>
                <a:lnTo>
                  <a:pt x="42" y="18"/>
                </a:lnTo>
                <a:lnTo>
                  <a:pt x="116" y="18"/>
                </a:lnTo>
                <a:lnTo>
                  <a:pt x="116" y="18"/>
                </a:lnTo>
                <a:lnTo>
                  <a:pt x="124" y="20"/>
                </a:lnTo>
                <a:lnTo>
                  <a:pt x="132" y="24"/>
                </a:lnTo>
                <a:lnTo>
                  <a:pt x="138" y="30"/>
                </a:lnTo>
                <a:lnTo>
                  <a:pt x="140" y="38"/>
                </a:lnTo>
                <a:lnTo>
                  <a:pt x="140" y="1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42" tIns="34271" rIns="68542" bIns="34271" numCol="1" anchor="t" anchorCtr="0" compatLnSpc="1">
            <a:prstTxWarp prst="textNoShape">
              <a:avLst/>
            </a:prstTxWarp>
          </a:bodyPr>
          <a:lstStyle/>
          <a:p>
            <a:pPr defTabSz="767552">
              <a:lnSpc>
                <a:spcPct val="130000"/>
              </a:lnSpc>
            </a:pPr>
            <a:endParaRPr lang="zh-CN" altLang="en-US" sz="15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07" name="Freeform 80"/>
          <p:cNvSpPr>
            <a:spLocks noEditPoints="1"/>
          </p:cNvSpPr>
          <p:nvPr/>
        </p:nvSpPr>
        <p:spPr bwMode="auto">
          <a:xfrm>
            <a:off x="4308691" y="2747880"/>
            <a:ext cx="110565" cy="156792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10" y="8"/>
              </a:cxn>
              <a:cxn ang="0">
                <a:pos x="0" y="30"/>
              </a:cxn>
              <a:cxn ang="0">
                <a:pos x="2" y="198"/>
              </a:cxn>
              <a:cxn ang="0">
                <a:pos x="20" y="220"/>
              </a:cxn>
              <a:cxn ang="0">
                <a:pos x="128" y="224"/>
              </a:cxn>
              <a:cxn ang="0">
                <a:pos x="140" y="220"/>
              </a:cxn>
              <a:cxn ang="0">
                <a:pos x="158" y="198"/>
              </a:cxn>
              <a:cxn ang="0">
                <a:pos x="158" y="30"/>
              </a:cxn>
              <a:cxn ang="0">
                <a:pos x="148" y="8"/>
              </a:cxn>
              <a:cxn ang="0">
                <a:pos x="128" y="0"/>
              </a:cxn>
              <a:cxn ang="0">
                <a:pos x="30" y="202"/>
              </a:cxn>
              <a:cxn ang="0">
                <a:pos x="22" y="184"/>
              </a:cxn>
              <a:cxn ang="0">
                <a:pos x="30" y="178"/>
              </a:cxn>
              <a:cxn ang="0">
                <a:pos x="62" y="184"/>
              </a:cxn>
              <a:cxn ang="0">
                <a:pos x="62" y="202"/>
              </a:cxn>
              <a:cxn ang="0">
                <a:pos x="96" y="198"/>
              </a:cxn>
              <a:cxn ang="0">
                <a:pos x="92" y="206"/>
              </a:cxn>
              <a:cxn ang="0">
                <a:pos x="88" y="208"/>
              </a:cxn>
              <a:cxn ang="0">
                <a:pos x="86" y="208"/>
              </a:cxn>
              <a:cxn ang="0">
                <a:pos x="76" y="208"/>
              </a:cxn>
              <a:cxn ang="0">
                <a:pos x="74" y="206"/>
              </a:cxn>
              <a:cxn ang="0">
                <a:pos x="70" y="204"/>
              </a:cxn>
              <a:cxn ang="0">
                <a:pos x="68" y="200"/>
              </a:cxn>
              <a:cxn ang="0">
                <a:pos x="66" y="198"/>
              </a:cxn>
              <a:cxn ang="0">
                <a:pos x="66" y="186"/>
              </a:cxn>
              <a:cxn ang="0">
                <a:pos x="66" y="184"/>
              </a:cxn>
              <a:cxn ang="0">
                <a:pos x="74" y="176"/>
              </a:cxn>
              <a:cxn ang="0">
                <a:pos x="78" y="176"/>
              </a:cxn>
              <a:cxn ang="0">
                <a:pos x="82" y="176"/>
              </a:cxn>
              <a:cxn ang="0">
                <a:pos x="84" y="176"/>
              </a:cxn>
              <a:cxn ang="0">
                <a:pos x="88" y="176"/>
              </a:cxn>
              <a:cxn ang="0">
                <a:pos x="88" y="176"/>
              </a:cxn>
              <a:cxn ang="0">
                <a:pos x="96" y="184"/>
              </a:cxn>
              <a:cxn ang="0">
                <a:pos x="98" y="188"/>
              </a:cxn>
              <a:cxn ang="0">
                <a:pos x="98" y="192"/>
              </a:cxn>
              <a:cxn ang="0">
                <a:pos x="96" y="198"/>
              </a:cxn>
              <a:cxn ang="0">
                <a:pos x="134" y="200"/>
              </a:cxn>
              <a:cxn ang="0">
                <a:pos x="100" y="202"/>
              </a:cxn>
              <a:cxn ang="0">
                <a:pos x="102" y="184"/>
              </a:cxn>
              <a:cxn ang="0">
                <a:pos x="128" y="178"/>
              </a:cxn>
              <a:cxn ang="0">
                <a:pos x="136" y="196"/>
              </a:cxn>
              <a:cxn ang="0">
                <a:pos x="138" y="146"/>
              </a:cxn>
              <a:cxn ang="0">
                <a:pos x="116" y="160"/>
              </a:cxn>
              <a:cxn ang="0">
                <a:pos x="34" y="158"/>
              </a:cxn>
              <a:cxn ang="0">
                <a:pos x="20" y="138"/>
              </a:cxn>
              <a:cxn ang="0">
                <a:pos x="22" y="30"/>
              </a:cxn>
              <a:cxn ang="0">
                <a:pos x="42" y="18"/>
              </a:cxn>
              <a:cxn ang="0">
                <a:pos x="124" y="20"/>
              </a:cxn>
              <a:cxn ang="0">
                <a:pos x="140" y="38"/>
              </a:cxn>
            </a:cxnLst>
            <a:rect l="0" t="0" r="r" b="b"/>
            <a:pathLst>
              <a:path w="158" h="224">
                <a:moveTo>
                  <a:pt x="128" y="0"/>
                </a:moveTo>
                <a:lnTo>
                  <a:pt x="32" y="0"/>
                </a:lnTo>
                <a:lnTo>
                  <a:pt x="32" y="0"/>
                </a:lnTo>
                <a:lnTo>
                  <a:pt x="26" y="0"/>
                </a:lnTo>
                <a:lnTo>
                  <a:pt x="20" y="2"/>
                </a:lnTo>
                <a:lnTo>
                  <a:pt x="10" y="8"/>
                </a:lnTo>
                <a:lnTo>
                  <a:pt x="4" y="18"/>
                </a:lnTo>
                <a:lnTo>
                  <a:pt x="2" y="24"/>
                </a:lnTo>
                <a:lnTo>
                  <a:pt x="0" y="30"/>
                </a:lnTo>
                <a:lnTo>
                  <a:pt x="0" y="192"/>
                </a:lnTo>
                <a:lnTo>
                  <a:pt x="0" y="192"/>
                </a:lnTo>
                <a:lnTo>
                  <a:pt x="2" y="198"/>
                </a:lnTo>
                <a:lnTo>
                  <a:pt x="4" y="204"/>
                </a:lnTo>
                <a:lnTo>
                  <a:pt x="10" y="214"/>
                </a:lnTo>
                <a:lnTo>
                  <a:pt x="20" y="220"/>
                </a:lnTo>
                <a:lnTo>
                  <a:pt x="26" y="222"/>
                </a:lnTo>
                <a:lnTo>
                  <a:pt x="32" y="224"/>
                </a:lnTo>
                <a:lnTo>
                  <a:pt x="128" y="224"/>
                </a:lnTo>
                <a:lnTo>
                  <a:pt x="128" y="224"/>
                </a:lnTo>
                <a:lnTo>
                  <a:pt x="134" y="222"/>
                </a:lnTo>
                <a:lnTo>
                  <a:pt x="140" y="220"/>
                </a:lnTo>
                <a:lnTo>
                  <a:pt x="148" y="214"/>
                </a:lnTo>
                <a:lnTo>
                  <a:pt x="156" y="204"/>
                </a:lnTo>
                <a:lnTo>
                  <a:pt x="158" y="198"/>
                </a:lnTo>
                <a:lnTo>
                  <a:pt x="158" y="192"/>
                </a:lnTo>
                <a:lnTo>
                  <a:pt x="158" y="30"/>
                </a:lnTo>
                <a:lnTo>
                  <a:pt x="158" y="30"/>
                </a:lnTo>
                <a:lnTo>
                  <a:pt x="158" y="24"/>
                </a:lnTo>
                <a:lnTo>
                  <a:pt x="156" y="18"/>
                </a:lnTo>
                <a:lnTo>
                  <a:pt x="148" y="8"/>
                </a:lnTo>
                <a:lnTo>
                  <a:pt x="140" y="2"/>
                </a:lnTo>
                <a:lnTo>
                  <a:pt x="134" y="0"/>
                </a:lnTo>
                <a:lnTo>
                  <a:pt x="128" y="0"/>
                </a:lnTo>
                <a:lnTo>
                  <a:pt x="128" y="0"/>
                </a:lnTo>
                <a:close/>
                <a:moveTo>
                  <a:pt x="30" y="202"/>
                </a:moveTo>
                <a:lnTo>
                  <a:pt x="30" y="202"/>
                </a:lnTo>
                <a:lnTo>
                  <a:pt x="24" y="200"/>
                </a:lnTo>
                <a:lnTo>
                  <a:pt x="22" y="196"/>
                </a:lnTo>
                <a:lnTo>
                  <a:pt x="22" y="184"/>
                </a:lnTo>
                <a:lnTo>
                  <a:pt x="22" y="184"/>
                </a:lnTo>
                <a:lnTo>
                  <a:pt x="24" y="180"/>
                </a:lnTo>
                <a:lnTo>
                  <a:pt x="30" y="178"/>
                </a:lnTo>
                <a:lnTo>
                  <a:pt x="66" y="178"/>
                </a:lnTo>
                <a:lnTo>
                  <a:pt x="66" y="178"/>
                </a:lnTo>
                <a:lnTo>
                  <a:pt x="62" y="184"/>
                </a:lnTo>
                <a:lnTo>
                  <a:pt x="60" y="192"/>
                </a:lnTo>
                <a:lnTo>
                  <a:pt x="60" y="192"/>
                </a:lnTo>
                <a:lnTo>
                  <a:pt x="62" y="202"/>
                </a:lnTo>
                <a:lnTo>
                  <a:pt x="30" y="202"/>
                </a:lnTo>
                <a:close/>
                <a:moveTo>
                  <a:pt x="96" y="198"/>
                </a:moveTo>
                <a:lnTo>
                  <a:pt x="96" y="198"/>
                </a:lnTo>
                <a:lnTo>
                  <a:pt x="94" y="204"/>
                </a:lnTo>
                <a:lnTo>
                  <a:pt x="92" y="204"/>
                </a:lnTo>
                <a:lnTo>
                  <a:pt x="92" y="206"/>
                </a:lnTo>
                <a:lnTo>
                  <a:pt x="90" y="206"/>
                </a:lnTo>
                <a:lnTo>
                  <a:pt x="88" y="206"/>
                </a:lnTo>
                <a:lnTo>
                  <a:pt x="88" y="208"/>
                </a:lnTo>
                <a:lnTo>
                  <a:pt x="88" y="208"/>
                </a:lnTo>
                <a:lnTo>
                  <a:pt x="86" y="208"/>
                </a:lnTo>
                <a:lnTo>
                  <a:pt x="86" y="208"/>
                </a:lnTo>
                <a:lnTo>
                  <a:pt x="82" y="208"/>
                </a:lnTo>
                <a:lnTo>
                  <a:pt x="76" y="208"/>
                </a:lnTo>
                <a:lnTo>
                  <a:pt x="76" y="208"/>
                </a:lnTo>
                <a:lnTo>
                  <a:pt x="76" y="208"/>
                </a:lnTo>
                <a:lnTo>
                  <a:pt x="74" y="206"/>
                </a:lnTo>
                <a:lnTo>
                  <a:pt x="74" y="206"/>
                </a:lnTo>
                <a:lnTo>
                  <a:pt x="72" y="206"/>
                </a:lnTo>
                <a:lnTo>
                  <a:pt x="70" y="204"/>
                </a:lnTo>
                <a:lnTo>
                  <a:pt x="70" y="204"/>
                </a:lnTo>
                <a:lnTo>
                  <a:pt x="70" y="204"/>
                </a:lnTo>
                <a:lnTo>
                  <a:pt x="68" y="200"/>
                </a:lnTo>
                <a:lnTo>
                  <a:pt x="68" y="200"/>
                </a:lnTo>
                <a:lnTo>
                  <a:pt x="66" y="198"/>
                </a:lnTo>
                <a:lnTo>
                  <a:pt x="66" y="198"/>
                </a:lnTo>
                <a:lnTo>
                  <a:pt x="66" y="198"/>
                </a:lnTo>
                <a:lnTo>
                  <a:pt x="64" y="192"/>
                </a:lnTo>
                <a:lnTo>
                  <a:pt x="64" y="192"/>
                </a:lnTo>
                <a:lnTo>
                  <a:pt x="66" y="186"/>
                </a:lnTo>
                <a:lnTo>
                  <a:pt x="66" y="186"/>
                </a:lnTo>
                <a:lnTo>
                  <a:pt x="66" y="184"/>
                </a:lnTo>
                <a:lnTo>
                  <a:pt x="66" y="184"/>
                </a:lnTo>
                <a:lnTo>
                  <a:pt x="70" y="180"/>
                </a:lnTo>
                <a:lnTo>
                  <a:pt x="70" y="180"/>
                </a:lnTo>
                <a:lnTo>
                  <a:pt x="74" y="176"/>
                </a:lnTo>
                <a:lnTo>
                  <a:pt x="76" y="176"/>
                </a:lnTo>
                <a:lnTo>
                  <a:pt x="76" y="176"/>
                </a:lnTo>
                <a:lnTo>
                  <a:pt x="78" y="176"/>
                </a:lnTo>
                <a:lnTo>
                  <a:pt x="78" y="176"/>
                </a:lnTo>
                <a:lnTo>
                  <a:pt x="78" y="176"/>
                </a:lnTo>
                <a:lnTo>
                  <a:pt x="82" y="176"/>
                </a:lnTo>
                <a:lnTo>
                  <a:pt x="82" y="174"/>
                </a:lnTo>
                <a:lnTo>
                  <a:pt x="82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94" y="180"/>
                </a:lnTo>
                <a:lnTo>
                  <a:pt x="96" y="184"/>
                </a:lnTo>
                <a:lnTo>
                  <a:pt x="96" y="184"/>
                </a:lnTo>
                <a:lnTo>
                  <a:pt x="96" y="184"/>
                </a:lnTo>
                <a:lnTo>
                  <a:pt x="98" y="186"/>
                </a:lnTo>
                <a:lnTo>
                  <a:pt x="98" y="188"/>
                </a:lnTo>
                <a:lnTo>
                  <a:pt x="98" y="188"/>
                </a:lnTo>
                <a:lnTo>
                  <a:pt x="98" y="190"/>
                </a:lnTo>
                <a:lnTo>
                  <a:pt x="98" y="192"/>
                </a:lnTo>
                <a:lnTo>
                  <a:pt x="98" y="192"/>
                </a:lnTo>
                <a:lnTo>
                  <a:pt x="96" y="198"/>
                </a:lnTo>
                <a:lnTo>
                  <a:pt x="96" y="198"/>
                </a:lnTo>
                <a:close/>
                <a:moveTo>
                  <a:pt x="136" y="196"/>
                </a:moveTo>
                <a:lnTo>
                  <a:pt x="136" y="196"/>
                </a:lnTo>
                <a:lnTo>
                  <a:pt x="134" y="200"/>
                </a:lnTo>
                <a:lnTo>
                  <a:pt x="128" y="202"/>
                </a:lnTo>
                <a:lnTo>
                  <a:pt x="100" y="202"/>
                </a:lnTo>
                <a:lnTo>
                  <a:pt x="100" y="202"/>
                </a:lnTo>
                <a:lnTo>
                  <a:pt x="102" y="192"/>
                </a:lnTo>
                <a:lnTo>
                  <a:pt x="102" y="192"/>
                </a:lnTo>
                <a:lnTo>
                  <a:pt x="102" y="184"/>
                </a:lnTo>
                <a:lnTo>
                  <a:pt x="98" y="178"/>
                </a:lnTo>
                <a:lnTo>
                  <a:pt x="128" y="178"/>
                </a:lnTo>
                <a:lnTo>
                  <a:pt x="128" y="178"/>
                </a:lnTo>
                <a:lnTo>
                  <a:pt x="134" y="180"/>
                </a:lnTo>
                <a:lnTo>
                  <a:pt x="136" y="184"/>
                </a:lnTo>
                <a:lnTo>
                  <a:pt x="136" y="196"/>
                </a:lnTo>
                <a:close/>
                <a:moveTo>
                  <a:pt x="140" y="138"/>
                </a:moveTo>
                <a:lnTo>
                  <a:pt x="140" y="138"/>
                </a:lnTo>
                <a:lnTo>
                  <a:pt x="138" y="146"/>
                </a:lnTo>
                <a:lnTo>
                  <a:pt x="132" y="154"/>
                </a:lnTo>
                <a:lnTo>
                  <a:pt x="124" y="158"/>
                </a:lnTo>
                <a:lnTo>
                  <a:pt x="116" y="160"/>
                </a:lnTo>
                <a:lnTo>
                  <a:pt x="42" y="160"/>
                </a:lnTo>
                <a:lnTo>
                  <a:pt x="42" y="160"/>
                </a:lnTo>
                <a:lnTo>
                  <a:pt x="34" y="158"/>
                </a:lnTo>
                <a:lnTo>
                  <a:pt x="26" y="154"/>
                </a:lnTo>
                <a:lnTo>
                  <a:pt x="22" y="146"/>
                </a:lnTo>
                <a:lnTo>
                  <a:pt x="20" y="138"/>
                </a:lnTo>
                <a:lnTo>
                  <a:pt x="20" y="38"/>
                </a:lnTo>
                <a:lnTo>
                  <a:pt x="20" y="38"/>
                </a:lnTo>
                <a:lnTo>
                  <a:pt x="22" y="30"/>
                </a:lnTo>
                <a:lnTo>
                  <a:pt x="26" y="24"/>
                </a:lnTo>
                <a:lnTo>
                  <a:pt x="34" y="20"/>
                </a:lnTo>
                <a:lnTo>
                  <a:pt x="42" y="18"/>
                </a:lnTo>
                <a:lnTo>
                  <a:pt x="116" y="18"/>
                </a:lnTo>
                <a:lnTo>
                  <a:pt x="116" y="18"/>
                </a:lnTo>
                <a:lnTo>
                  <a:pt x="124" y="20"/>
                </a:lnTo>
                <a:lnTo>
                  <a:pt x="132" y="24"/>
                </a:lnTo>
                <a:lnTo>
                  <a:pt x="138" y="30"/>
                </a:lnTo>
                <a:lnTo>
                  <a:pt x="140" y="38"/>
                </a:lnTo>
                <a:lnTo>
                  <a:pt x="140" y="1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42" tIns="34271" rIns="68542" bIns="34271" numCol="1" anchor="t" anchorCtr="0" compatLnSpc="1">
            <a:prstTxWarp prst="textNoShape">
              <a:avLst/>
            </a:prstTxWarp>
          </a:bodyPr>
          <a:lstStyle/>
          <a:p>
            <a:pPr defTabSz="767552">
              <a:lnSpc>
                <a:spcPct val="130000"/>
              </a:lnSpc>
            </a:pPr>
            <a:endParaRPr lang="zh-CN" altLang="en-US" sz="15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08" name="Freeform 80"/>
          <p:cNvSpPr>
            <a:spLocks noEditPoints="1"/>
          </p:cNvSpPr>
          <p:nvPr/>
        </p:nvSpPr>
        <p:spPr bwMode="auto">
          <a:xfrm>
            <a:off x="3988954" y="2763902"/>
            <a:ext cx="110565" cy="156792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10" y="8"/>
              </a:cxn>
              <a:cxn ang="0">
                <a:pos x="0" y="30"/>
              </a:cxn>
              <a:cxn ang="0">
                <a:pos x="2" y="198"/>
              </a:cxn>
              <a:cxn ang="0">
                <a:pos x="20" y="220"/>
              </a:cxn>
              <a:cxn ang="0">
                <a:pos x="128" y="224"/>
              </a:cxn>
              <a:cxn ang="0">
                <a:pos x="140" y="220"/>
              </a:cxn>
              <a:cxn ang="0">
                <a:pos x="158" y="198"/>
              </a:cxn>
              <a:cxn ang="0">
                <a:pos x="158" y="30"/>
              </a:cxn>
              <a:cxn ang="0">
                <a:pos x="148" y="8"/>
              </a:cxn>
              <a:cxn ang="0">
                <a:pos x="128" y="0"/>
              </a:cxn>
              <a:cxn ang="0">
                <a:pos x="30" y="202"/>
              </a:cxn>
              <a:cxn ang="0">
                <a:pos x="22" y="184"/>
              </a:cxn>
              <a:cxn ang="0">
                <a:pos x="30" y="178"/>
              </a:cxn>
              <a:cxn ang="0">
                <a:pos x="62" y="184"/>
              </a:cxn>
              <a:cxn ang="0">
                <a:pos x="62" y="202"/>
              </a:cxn>
              <a:cxn ang="0">
                <a:pos x="96" y="198"/>
              </a:cxn>
              <a:cxn ang="0">
                <a:pos x="92" y="206"/>
              </a:cxn>
              <a:cxn ang="0">
                <a:pos x="88" y="208"/>
              </a:cxn>
              <a:cxn ang="0">
                <a:pos x="86" y="208"/>
              </a:cxn>
              <a:cxn ang="0">
                <a:pos x="76" y="208"/>
              </a:cxn>
              <a:cxn ang="0">
                <a:pos x="74" y="206"/>
              </a:cxn>
              <a:cxn ang="0">
                <a:pos x="70" y="204"/>
              </a:cxn>
              <a:cxn ang="0">
                <a:pos x="68" y="200"/>
              </a:cxn>
              <a:cxn ang="0">
                <a:pos x="66" y="198"/>
              </a:cxn>
              <a:cxn ang="0">
                <a:pos x="66" y="186"/>
              </a:cxn>
              <a:cxn ang="0">
                <a:pos x="66" y="184"/>
              </a:cxn>
              <a:cxn ang="0">
                <a:pos x="74" y="176"/>
              </a:cxn>
              <a:cxn ang="0">
                <a:pos x="78" y="176"/>
              </a:cxn>
              <a:cxn ang="0">
                <a:pos x="82" y="176"/>
              </a:cxn>
              <a:cxn ang="0">
                <a:pos x="84" y="176"/>
              </a:cxn>
              <a:cxn ang="0">
                <a:pos x="88" y="176"/>
              </a:cxn>
              <a:cxn ang="0">
                <a:pos x="88" y="176"/>
              </a:cxn>
              <a:cxn ang="0">
                <a:pos x="96" y="184"/>
              </a:cxn>
              <a:cxn ang="0">
                <a:pos x="98" y="188"/>
              </a:cxn>
              <a:cxn ang="0">
                <a:pos x="98" y="192"/>
              </a:cxn>
              <a:cxn ang="0">
                <a:pos x="96" y="198"/>
              </a:cxn>
              <a:cxn ang="0">
                <a:pos x="134" y="200"/>
              </a:cxn>
              <a:cxn ang="0">
                <a:pos x="100" y="202"/>
              </a:cxn>
              <a:cxn ang="0">
                <a:pos x="102" y="184"/>
              </a:cxn>
              <a:cxn ang="0">
                <a:pos x="128" y="178"/>
              </a:cxn>
              <a:cxn ang="0">
                <a:pos x="136" y="196"/>
              </a:cxn>
              <a:cxn ang="0">
                <a:pos x="138" y="146"/>
              </a:cxn>
              <a:cxn ang="0">
                <a:pos x="116" y="160"/>
              </a:cxn>
              <a:cxn ang="0">
                <a:pos x="34" y="158"/>
              </a:cxn>
              <a:cxn ang="0">
                <a:pos x="20" y="138"/>
              </a:cxn>
              <a:cxn ang="0">
                <a:pos x="22" y="30"/>
              </a:cxn>
              <a:cxn ang="0">
                <a:pos x="42" y="18"/>
              </a:cxn>
              <a:cxn ang="0">
                <a:pos x="124" y="20"/>
              </a:cxn>
              <a:cxn ang="0">
                <a:pos x="140" y="38"/>
              </a:cxn>
            </a:cxnLst>
            <a:rect l="0" t="0" r="r" b="b"/>
            <a:pathLst>
              <a:path w="158" h="224">
                <a:moveTo>
                  <a:pt x="128" y="0"/>
                </a:moveTo>
                <a:lnTo>
                  <a:pt x="32" y="0"/>
                </a:lnTo>
                <a:lnTo>
                  <a:pt x="32" y="0"/>
                </a:lnTo>
                <a:lnTo>
                  <a:pt x="26" y="0"/>
                </a:lnTo>
                <a:lnTo>
                  <a:pt x="20" y="2"/>
                </a:lnTo>
                <a:lnTo>
                  <a:pt x="10" y="8"/>
                </a:lnTo>
                <a:lnTo>
                  <a:pt x="4" y="18"/>
                </a:lnTo>
                <a:lnTo>
                  <a:pt x="2" y="24"/>
                </a:lnTo>
                <a:lnTo>
                  <a:pt x="0" y="30"/>
                </a:lnTo>
                <a:lnTo>
                  <a:pt x="0" y="192"/>
                </a:lnTo>
                <a:lnTo>
                  <a:pt x="0" y="192"/>
                </a:lnTo>
                <a:lnTo>
                  <a:pt x="2" y="198"/>
                </a:lnTo>
                <a:lnTo>
                  <a:pt x="4" y="204"/>
                </a:lnTo>
                <a:lnTo>
                  <a:pt x="10" y="214"/>
                </a:lnTo>
                <a:lnTo>
                  <a:pt x="20" y="220"/>
                </a:lnTo>
                <a:lnTo>
                  <a:pt x="26" y="222"/>
                </a:lnTo>
                <a:lnTo>
                  <a:pt x="32" y="224"/>
                </a:lnTo>
                <a:lnTo>
                  <a:pt x="128" y="224"/>
                </a:lnTo>
                <a:lnTo>
                  <a:pt x="128" y="224"/>
                </a:lnTo>
                <a:lnTo>
                  <a:pt x="134" y="222"/>
                </a:lnTo>
                <a:lnTo>
                  <a:pt x="140" y="220"/>
                </a:lnTo>
                <a:lnTo>
                  <a:pt x="148" y="214"/>
                </a:lnTo>
                <a:lnTo>
                  <a:pt x="156" y="204"/>
                </a:lnTo>
                <a:lnTo>
                  <a:pt x="158" y="198"/>
                </a:lnTo>
                <a:lnTo>
                  <a:pt x="158" y="192"/>
                </a:lnTo>
                <a:lnTo>
                  <a:pt x="158" y="30"/>
                </a:lnTo>
                <a:lnTo>
                  <a:pt x="158" y="30"/>
                </a:lnTo>
                <a:lnTo>
                  <a:pt x="158" y="24"/>
                </a:lnTo>
                <a:lnTo>
                  <a:pt x="156" y="18"/>
                </a:lnTo>
                <a:lnTo>
                  <a:pt x="148" y="8"/>
                </a:lnTo>
                <a:lnTo>
                  <a:pt x="140" y="2"/>
                </a:lnTo>
                <a:lnTo>
                  <a:pt x="134" y="0"/>
                </a:lnTo>
                <a:lnTo>
                  <a:pt x="128" y="0"/>
                </a:lnTo>
                <a:lnTo>
                  <a:pt x="128" y="0"/>
                </a:lnTo>
                <a:close/>
                <a:moveTo>
                  <a:pt x="30" y="202"/>
                </a:moveTo>
                <a:lnTo>
                  <a:pt x="30" y="202"/>
                </a:lnTo>
                <a:lnTo>
                  <a:pt x="24" y="200"/>
                </a:lnTo>
                <a:lnTo>
                  <a:pt x="22" y="196"/>
                </a:lnTo>
                <a:lnTo>
                  <a:pt x="22" y="184"/>
                </a:lnTo>
                <a:lnTo>
                  <a:pt x="22" y="184"/>
                </a:lnTo>
                <a:lnTo>
                  <a:pt x="24" y="180"/>
                </a:lnTo>
                <a:lnTo>
                  <a:pt x="30" y="178"/>
                </a:lnTo>
                <a:lnTo>
                  <a:pt x="66" y="178"/>
                </a:lnTo>
                <a:lnTo>
                  <a:pt x="66" y="178"/>
                </a:lnTo>
                <a:lnTo>
                  <a:pt x="62" y="184"/>
                </a:lnTo>
                <a:lnTo>
                  <a:pt x="60" y="192"/>
                </a:lnTo>
                <a:lnTo>
                  <a:pt x="60" y="192"/>
                </a:lnTo>
                <a:lnTo>
                  <a:pt x="62" y="202"/>
                </a:lnTo>
                <a:lnTo>
                  <a:pt x="30" y="202"/>
                </a:lnTo>
                <a:close/>
                <a:moveTo>
                  <a:pt x="96" y="198"/>
                </a:moveTo>
                <a:lnTo>
                  <a:pt x="96" y="198"/>
                </a:lnTo>
                <a:lnTo>
                  <a:pt x="94" y="204"/>
                </a:lnTo>
                <a:lnTo>
                  <a:pt x="92" y="204"/>
                </a:lnTo>
                <a:lnTo>
                  <a:pt x="92" y="206"/>
                </a:lnTo>
                <a:lnTo>
                  <a:pt x="90" y="206"/>
                </a:lnTo>
                <a:lnTo>
                  <a:pt x="88" y="206"/>
                </a:lnTo>
                <a:lnTo>
                  <a:pt x="88" y="208"/>
                </a:lnTo>
                <a:lnTo>
                  <a:pt x="88" y="208"/>
                </a:lnTo>
                <a:lnTo>
                  <a:pt x="86" y="208"/>
                </a:lnTo>
                <a:lnTo>
                  <a:pt x="86" y="208"/>
                </a:lnTo>
                <a:lnTo>
                  <a:pt x="82" y="208"/>
                </a:lnTo>
                <a:lnTo>
                  <a:pt x="76" y="208"/>
                </a:lnTo>
                <a:lnTo>
                  <a:pt x="76" y="208"/>
                </a:lnTo>
                <a:lnTo>
                  <a:pt x="76" y="208"/>
                </a:lnTo>
                <a:lnTo>
                  <a:pt x="74" y="206"/>
                </a:lnTo>
                <a:lnTo>
                  <a:pt x="74" y="206"/>
                </a:lnTo>
                <a:lnTo>
                  <a:pt x="72" y="206"/>
                </a:lnTo>
                <a:lnTo>
                  <a:pt x="70" y="204"/>
                </a:lnTo>
                <a:lnTo>
                  <a:pt x="70" y="204"/>
                </a:lnTo>
                <a:lnTo>
                  <a:pt x="70" y="204"/>
                </a:lnTo>
                <a:lnTo>
                  <a:pt x="68" y="200"/>
                </a:lnTo>
                <a:lnTo>
                  <a:pt x="68" y="200"/>
                </a:lnTo>
                <a:lnTo>
                  <a:pt x="66" y="198"/>
                </a:lnTo>
                <a:lnTo>
                  <a:pt x="66" y="198"/>
                </a:lnTo>
                <a:lnTo>
                  <a:pt x="66" y="198"/>
                </a:lnTo>
                <a:lnTo>
                  <a:pt x="64" y="192"/>
                </a:lnTo>
                <a:lnTo>
                  <a:pt x="64" y="192"/>
                </a:lnTo>
                <a:lnTo>
                  <a:pt x="66" y="186"/>
                </a:lnTo>
                <a:lnTo>
                  <a:pt x="66" y="186"/>
                </a:lnTo>
                <a:lnTo>
                  <a:pt x="66" y="184"/>
                </a:lnTo>
                <a:lnTo>
                  <a:pt x="66" y="184"/>
                </a:lnTo>
                <a:lnTo>
                  <a:pt x="70" y="180"/>
                </a:lnTo>
                <a:lnTo>
                  <a:pt x="70" y="180"/>
                </a:lnTo>
                <a:lnTo>
                  <a:pt x="74" y="176"/>
                </a:lnTo>
                <a:lnTo>
                  <a:pt x="76" y="176"/>
                </a:lnTo>
                <a:lnTo>
                  <a:pt x="76" y="176"/>
                </a:lnTo>
                <a:lnTo>
                  <a:pt x="78" y="176"/>
                </a:lnTo>
                <a:lnTo>
                  <a:pt x="78" y="176"/>
                </a:lnTo>
                <a:lnTo>
                  <a:pt x="78" y="176"/>
                </a:lnTo>
                <a:lnTo>
                  <a:pt x="82" y="176"/>
                </a:lnTo>
                <a:lnTo>
                  <a:pt x="82" y="174"/>
                </a:lnTo>
                <a:lnTo>
                  <a:pt x="82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94" y="180"/>
                </a:lnTo>
                <a:lnTo>
                  <a:pt x="96" y="184"/>
                </a:lnTo>
                <a:lnTo>
                  <a:pt x="96" y="184"/>
                </a:lnTo>
                <a:lnTo>
                  <a:pt x="96" y="184"/>
                </a:lnTo>
                <a:lnTo>
                  <a:pt x="98" y="186"/>
                </a:lnTo>
                <a:lnTo>
                  <a:pt x="98" y="188"/>
                </a:lnTo>
                <a:lnTo>
                  <a:pt x="98" y="188"/>
                </a:lnTo>
                <a:lnTo>
                  <a:pt x="98" y="190"/>
                </a:lnTo>
                <a:lnTo>
                  <a:pt x="98" y="192"/>
                </a:lnTo>
                <a:lnTo>
                  <a:pt x="98" y="192"/>
                </a:lnTo>
                <a:lnTo>
                  <a:pt x="96" y="198"/>
                </a:lnTo>
                <a:lnTo>
                  <a:pt x="96" y="198"/>
                </a:lnTo>
                <a:close/>
                <a:moveTo>
                  <a:pt x="136" y="196"/>
                </a:moveTo>
                <a:lnTo>
                  <a:pt x="136" y="196"/>
                </a:lnTo>
                <a:lnTo>
                  <a:pt x="134" y="200"/>
                </a:lnTo>
                <a:lnTo>
                  <a:pt x="128" y="202"/>
                </a:lnTo>
                <a:lnTo>
                  <a:pt x="100" y="202"/>
                </a:lnTo>
                <a:lnTo>
                  <a:pt x="100" y="202"/>
                </a:lnTo>
                <a:lnTo>
                  <a:pt x="102" y="192"/>
                </a:lnTo>
                <a:lnTo>
                  <a:pt x="102" y="192"/>
                </a:lnTo>
                <a:lnTo>
                  <a:pt x="102" y="184"/>
                </a:lnTo>
                <a:lnTo>
                  <a:pt x="98" y="178"/>
                </a:lnTo>
                <a:lnTo>
                  <a:pt x="128" y="178"/>
                </a:lnTo>
                <a:lnTo>
                  <a:pt x="128" y="178"/>
                </a:lnTo>
                <a:lnTo>
                  <a:pt x="134" y="180"/>
                </a:lnTo>
                <a:lnTo>
                  <a:pt x="136" y="184"/>
                </a:lnTo>
                <a:lnTo>
                  <a:pt x="136" y="196"/>
                </a:lnTo>
                <a:close/>
                <a:moveTo>
                  <a:pt x="140" y="138"/>
                </a:moveTo>
                <a:lnTo>
                  <a:pt x="140" y="138"/>
                </a:lnTo>
                <a:lnTo>
                  <a:pt x="138" y="146"/>
                </a:lnTo>
                <a:lnTo>
                  <a:pt x="132" y="154"/>
                </a:lnTo>
                <a:lnTo>
                  <a:pt x="124" y="158"/>
                </a:lnTo>
                <a:lnTo>
                  <a:pt x="116" y="160"/>
                </a:lnTo>
                <a:lnTo>
                  <a:pt x="42" y="160"/>
                </a:lnTo>
                <a:lnTo>
                  <a:pt x="42" y="160"/>
                </a:lnTo>
                <a:lnTo>
                  <a:pt x="34" y="158"/>
                </a:lnTo>
                <a:lnTo>
                  <a:pt x="26" y="154"/>
                </a:lnTo>
                <a:lnTo>
                  <a:pt x="22" y="146"/>
                </a:lnTo>
                <a:lnTo>
                  <a:pt x="20" y="138"/>
                </a:lnTo>
                <a:lnTo>
                  <a:pt x="20" y="38"/>
                </a:lnTo>
                <a:lnTo>
                  <a:pt x="20" y="38"/>
                </a:lnTo>
                <a:lnTo>
                  <a:pt x="22" y="30"/>
                </a:lnTo>
                <a:lnTo>
                  <a:pt x="26" y="24"/>
                </a:lnTo>
                <a:lnTo>
                  <a:pt x="34" y="20"/>
                </a:lnTo>
                <a:lnTo>
                  <a:pt x="42" y="18"/>
                </a:lnTo>
                <a:lnTo>
                  <a:pt x="116" y="18"/>
                </a:lnTo>
                <a:lnTo>
                  <a:pt x="116" y="18"/>
                </a:lnTo>
                <a:lnTo>
                  <a:pt x="124" y="20"/>
                </a:lnTo>
                <a:lnTo>
                  <a:pt x="132" y="24"/>
                </a:lnTo>
                <a:lnTo>
                  <a:pt x="138" y="30"/>
                </a:lnTo>
                <a:lnTo>
                  <a:pt x="140" y="38"/>
                </a:lnTo>
                <a:lnTo>
                  <a:pt x="140" y="1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42" tIns="34271" rIns="68542" bIns="34271" numCol="1" anchor="t" anchorCtr="0" compatLnSpc="1">
            <a:prstTxWarp prst="textNoShape">
              <a:avLst/>
            </a:prstTxWarp>
          </a:bodyPr>
          <a:lstStyle/>
          <a:p>
            <a:pPr defTabSz="767552">
              <a:lnSpc>
                <a:spcPct val="130000"/>
              </a:lnSpc>
            </a:pPr>
            <a:endParaRPr lang="zh-CN" altLang="en-US" sz="15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09" name="Freeform 80"/>
          <p:cNvSpPr>
            <a:spLocks noEditPoints="1"/>
          </p:cNvSpPr>
          <p:nvPr/>
        </p:nvSpPr>
        <p:spPr bwMode="auto">
          <a:xfrm>
            <a:off x="3763008" y="2624860"/>
            <a:ext cx="110565" cy="156792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10" y="8"/>
              </a:cxn>
              <a:cxn ang="0">
                <a:pos x="0" y="30"/>
              </a:cxn>
              <a:cxn ang="0">
                <a:pos x="2" y="198"/>
              </a:cxn>
              <a:cxn ang="0">
                <a:pos x="20" y="220"/>
              </a:cxn>
              <a:cxn ang="0">
                <a:pos x="128" y="224"/>
              </a:cxn>
              <a:cxn ang="0">
                <a:pos x="140" y="220"/>
              </a:cxn>
              <a:cxn ang="0">
                <a:pos x="158" y="198"/>
              </a:cxn>
              <a:cxn ang="0">
                <a:pos x="158" y="30"/>
              </a:cxn>
              <a:cxn ang="0">
                <a:pos x="148" y="8"/>
              </a:cxn>
              <a:cxn ang="0">
                <a:pos x="128" y="0"/>
              </a:cxn>
              <a:cxn ang="0">
                <a:pos x="30" y="202"/>
              </a:cxn>
              <a:cxn ang="0">
                <a:pos x="22" y="184"/>
              </a:cxn>
              <a:cxn ang="0">
                <a:pos x="30" y="178"/>
              </a:cxn>
              <a:cxn ang="0">
                <a:pos x="62" y="184"/>
              </a:cxn>
              <a:cxn ang="0">
                <a:pos x="62" y="202"/>
              </a:cxn>
              <a:cxn ang="0">
                <a:pos x="96" y="198"/>
              </a:cxn>
              <a:cxn ang="0">
                <a:pos x="92" y="206"/>
              </a:cxn>
              <a:cxn ang="0">
                <a:pos x="88" y="208"/>
              </a:cxn>
              <a:cxn ang="0">
                <a:pos x="86" y="208"/>
              </a:cxn>
              <a:cxn ang="0">
                <a:pos x="76" y="208"/>
              </a:cxn>
              <a:cxn ang="0">
                <a:pos x="74" y="206"/>
              </a:cxn>
              <a:cxn ang="0">
                <a:pos x="70" y="204"/>
              </a:cxn>
              <a:cxn ang="0">
                <a:pos x="68" y="200"/>
              </a:cxn>
              <a:cxn ang="0">
                <a:pos x="66" y="198"/>
              </a:cxn>
              <a:cxn ang="0">
                <a:pos x="66" y="186"/>
              </a:cxn>
              <a:cxn ang="0">
                <a:pos x="66" y="184"/>
              </a:cxn>
              <a:cxn ang="0">
                <a:pos x="74" y="176"/>
              </a:cxn>
              <a:cxn ang="0">
                <a:pos x="78" y="176"/>
              </a:cxn>
              <a:cxn ang="0">
                <a:pos x="82" y="176"/>
              </a:cxn>
              <a:cxn ang="0">
                <a:pos x="84" y="176"/>
              </a:cxn>
              <a:cxn ang="0">
                <a:pos x="88" y="176"/>
              </a:cxn>
              <a:cxn ang="0">
                <a:pos x="88" y="176"/>
              </a:cxn>
              <a:cxn ang="0">
                <a:pos x="96" y="184"/>
              </a:cxn>
              <a:cxn ang="0">
                <a:pos x="98" y="188"/>
              </a:cxn>
              <a:cxn ang="0">
                <a:pos x="98" y="192"/>
              </a:cxn>
              <a:cxn ang="0">
                <a:pos x="96" y="198"/>
              </a:cxn>
              <a:cxn ang="0">
                <a:pos x="134" y="200"/>
              </a:cxn>
              <a:cxn ang="0">
                <a:pos x="100" y="202"/>
              </a:cxn>
              <a:cxn ang="0">
                <a:pos x="102" y="184"/>
              </a:cxn>
              <a:cxn ang="0">
                <a:pos x="128" y="178"/>
              </a:cxn>
              <a:cxn ang="0">
                <a:pos x="136" y="196"/>
              </a:cxn>
              <a:cxn ang="0">
                <a:pos x="138" y="146"/>
              </a:cxn>
              <a:cxn ang="0">
                <a:pos x="116" y="160"/>
              </a:cxn>
              <a:cxn ang="0">
                <a:pos x="34" y="158"/>
              </a:cxn>
              <a:cxn ang="0">
                <a:pos x="20" y="138"/>
              </a:cxn>
              <a:cxn ang="0">
                <a:pos x="22" y="30"/>
              </a:cxn>
              <a:cxn ang="0">
                <a:pos x="42" y="18"/>
              </a:cxn>
              <a:cxn ang="0">
                <a:pos x="124" y="20"/>
              </a:cxn>
              <a:cxn ang="0">
                <a:pos x="140" y="38"/>
              </a:cxn>
            </a:cxnLst>
            <a:rect l="0" t="0" r="r" b="b"/>
            <a:pathLst>
              <a:path w="158" h="224">
                <a:moveTo>
                  <a:pt x="128" y="0"/>
                </a:moveTo>
                <a:lnTo>
                  <a:pt x="32" y="0"/>
                </a:lnTo>
                <a:lnTo>
                  <a:pt x="32" y="0"/>
                </a:lnTo>
                <a:lnTo>
                  <a:pt x="26" y="0"/>
                </a:lnTo>
                <a:lnTo>
                  <a:pt x="20" y="2"/>
                </a:lnTo>
                <a:lnTo>
                  <a:pt x="10" y="8"/>
                </a:lnTo>
                <a:lnTo>
                  <a:pt x="4" y="18"/>
                </a:lnTo>
                <a:lnTo>
                  <a:pt x="2" y="24"/>
                </a:lnTo>
                <a:lnTo>
                  <a:pt x="0" y="30"/>
                </a:lnTo>
                <a:lnTo>
                  <a:pt x="0" y="192"/>
                </a:lnTo>
                <a:lnTo>
                  <a:pt x="0" y="192"/>
                </a:lnTo>
                <a:lnTo>
                  <a:pt x="2" y="198"/>
                </a:lnTo>
                <a:lnTo>
                  <a:pt x="4" y="204"/>
                </a:lnTo>
                <a:lnTo>
                  <a:pt x="10" y="214"/>
                </a:lnTo>
                <a:lnTo>
                  <a:pt x="20" y="220"/>
                </a:lnTo>
                <a:lnTo>
                  <a:pt x="26" y="222"/>
                </a:lnTo>
                <a:lnTo>
                  <a:pt x="32" y="224"/>
                </a:lnTo>
                <a:lnTo>
                  <a:pt x="128" y="224"/>
                </a:lnTo>
                <a:lnTo>
                  <a:pt x="128" y="224"/>
                </a:lnTo>
                <a:lnTo>
                  <a:pt x="134" y="222"/>
                </a:lnTo>
                <a:lnTo>
                  <a:pt x="140" y="220"/>
                </a:lnTo>
                <a:lnTo>
                  <a:pt x="148" y="214"/>
                </a:lnTo>
                <a:lnTo>
                  <a:pt x="156" y="204"/>
                </a:lnTo>
                <a:lnTo>
                  <a:pt x="158" y="198"/>
                </a:lnTo>
                <a:lnTo>
                  <a:pt x="158" y="192"/>
                </a:lnTo>
                <a:lnTo>
                  <a:pt x="158" y="30"/>
                </a:lnTo>
                <a:lnTo>
                  <a:pt x="158" y="30"/>
                </a:lnTo>
                <a:lnTo>
                  <a:pt x="158" y="24"/>
                </a:lnTo>
                <a:lnTo>
                  <a:pt x="156" y="18"/>
                </a:lnTo>
                <a:lnTo>
                  <a:pt x="148" y="8"/>
                </a:lnTo>
                <a:lnTo>
                  <a:pt x="140" y="2"/>
                </a:lnTo>
                <a:lnTo>
                  <a:pt x="134" y="0"/>
                </a:lnTo>
                <a:lnTo>
                  <a:pt x="128" y="0"/>
                </a:lnTo>
                <a:lnTo>
                  <a:pt x="128" y="0"/>
                </a:lnTo>
                <a:close/>
                <a:moveTo>
                  <a:pt x="30" y="202"/>
                </a:moveTo>
                <a:lnTo>
                  <a:pt x="30" y="202"/>
                </a:lnTo>
                <a:lnTo>
                  <a:pt x="24" y="200"/>
                </a:lnTo>
                <a:lnTo>
                  <a:pt x="22" y="196"/>
                </a:lnTo>
                <a:lnTo>
                  <a:pt x="22" y="184"/>
                </a:lnTo>
                <a:lnTo>
                  <a:pt x="22" y="184"/>
                </a:lnTo>
                <a:lnTo>
                  <a:pt x="24" y="180"/>
                </a:lnTo>
                <a:lnTo>
                  <a:pt x="30" y="178"/>
                </a:lnTo>
                <a:lnTo>
                  <a:pt x="66" y="178"/>
                </a:lnTo>
                <a:lnTo>
                  <a:pt x="66" y="178"/>
                </a:lnTo>
                <a:lnTo>
                  <a:pt x="62" y="184"/>
                </a:lnTo>
                <a:lnTo>
                  <a:pt x="60" y="192"/>
                </a:lnTo>
                <a:lnTo>
                  <a:pt x="60" y="192"/>
                </a:lnTo>
                <a:lnTo>
                  <a:pt x="62" y="202"/>
                </a:lnTo>
                <a:lnTo>
                  <a:pt x="30" y="202"/>
                </a:lnTo>
                <a:close/>
                <a:moveTo>
                  <a:pt x="96" y="198"/>
                </a:moveTo>
                <a:lnTo>
                  <a:pt x="96" y="198"/>
                </a:lnTo>
                <a:lnTo>
                  <a:pt x="94" y="204"/>
                </a:lnTo>
                <a:lnTo>
                  <a:pt x="92" y="204"/>
                </a:lnTo>
                <a:lnTo>
                  <a:pt x="92" y="206"/>
                </a:lnTo>
                <a:lnTo>
                  <a:pt x="90" y="206"/>
                </a:lnTo>
                <a:lnTo>
                  <a:pt x="88" y="206"/>
                </a:lnTo>
                <a:lnTo>
                  <a:pt x="88" y="208"/>
                </a:lnTo>
                <a:lnTo>
                  <a:pt x="88" y="208"/>
                </a:lnTo>
                <a:lnTo>
                  <a:pt x="86" y="208"/>
                </a:lnTo>
                <a:lnTo>
                  <a:pt x="86" y="208"/>
                </a:lnTo>
                <a:lnTo>
                  <a:pt x="82" y="208"/>
                </a:lnTo>
                <a:lnTo>
                  <a:pt x="76" y="208"/>
                </a:lnTo>
                <a:lnTo>
                  <a:pt x="76" y="208"/>
                </a:lnTo>
                <a:lnTo>
                  <a:pt x="76" y="208"/>
                </a:lnTo>
                <a:lnTo>
                  <a:pt x="74" y="206"/>
                </a:lnTo>
                <a:lnTo>
                  <a:pt x="74" y="206"/>
                </a:lnTo>
                <a:lnTo>
                  <a:pt x="72" y="206"/>
                </a:lnTo>
                <a:lnTo>
                  <a:pt x="70" y="204"/>
                </a:lnTo>
                <a:lnTo>
                  <a:pt x="70" y="204"/>
                </a:lnTo>
                <a:lnTo>
                  <a:pt x="70" y="204"/>
                </a:lnTo>
                <a:lnTo>
                  <a:pt x="68" y="200"/>
                </a:lnTo>
                <a:lnTo>
                  <a:pt x="68" y="200"/>
                </a:lnTo>
                <a:lnTo>
                  <a:pt x="66" y="198"/>
                </a:lnTo>
                <a:lnTo>
                  <a:pt x="66" y="198"/>
                </a:lnTo>
                <a:lnTo>
                  <a:pt x="66" y="198"/>
                </a:lnTo>
                <a:lnTo>
                  <a:pt x="64" y="192"/>
                </a:lnTo>
                <a:lnTo>
                  <a:pt x="64" y="192"/>
                </a:lnTo>
                <a:lnTo>
                  <a:pt x="66" y="186"/>
                </a:lnTo>
                <a:lnTo>
                  <a:pt x="66" y="186"/>
                </a:lnTo>
                <a:lnTo>
                  <a:pt x="66" y="184"/>
                </a:lnTo>
                <a:lnTo>
                  <a:pt x="66" y="184"/>
                </a:lnTo>
                <a:lnTo>
                  <a:pt x="70" y="180"/>
                </a:lnTo>
                <a:lnTo>
                  <a:pt x="70" y="180"/>
                </a:lnTo>
                <a:lnTo>
                  <a:pt x="74" y="176"/>
                </a:lnTo>
                <a:lnTo>
                  <a:pt x="76" y="176"/>
                </a:lnTo>
                <a:lnTo>
                  <a:pt x="76" y="176"/>
                </a:lnTo>
                <a:lnTo>
                  <a:pt x="78" y="176"/>
                </a:lnTo>
                <a:lnTo>
                  <a:pt x="78" y="176"/>
                </a:lnTo>
                <a:lnTo>
                  <a:pt x="78" y="176"/>
                </a:lnTo>
                <a:lnTo>
                  <a:pt x="82" y="176"/>
                </a:lnTo>
                <a:lnTo>
                  <a:pt x="82" y="174"/>
                </a:lnTo>
                <a:lnTo>
                  <a:pt x="82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94" y="180"/>
                </a:lnTo>
                <a:lnTo>
                  <a:pt x="96" y="184"/>
                </a:lnTo>
                <a:lnTo>
                  <a:pt x="96" y="184"/>
                </a:lnTo>
                <a:lnTo>
                  <a:pt x="96" y="184"/>
                </a:lnTo>
                <a:lnTo>
                  <a:pt x="98" y="186"/>
                </a:lnTo>
                <a:lnTo>
                  <a:pt x="98" y="188"/>
                </a:lnTo>
                <a:lnTo>
                  <a:pt x="98" y="188"/>
                </a:lnTo>
                <a:lnTo>
                  <a:pt x="98" y="190"/>
                </a:lnTo>
                <a:lnTo>
                  <a:pt x="98" y="192"/>
                </a:lnTo>
                <a:lnTo>
                  <a:pt x="98" y="192"/>
                </a:lnTo>
                <a:lnTo>
                  <a:pt x="96" y="198"/>
                </a:lnTo>
                <a:lnTo>
                  <a:pt x="96" y="198"/>
                </a:lnTo>
                <a:close/>
                <a:moveTo>
                  <a:pt x="136" y="196"/>
                </a:moveTo>
                <a:lnTo>
                  <a:pt x="136" y="196"/>
                </a:lnTo>
                <a:lnTo>
                  <a:pt x="134" y="200"/>
                </a:lnTo>
                <a:lnTo>
                  <a:pt x="128" y="202"/>
                </a:lnTo>
                <a:lnTo>
                  <a:pt x="100" y="202"/>
                </a:lnTo>
                <a:lnTo>
                  <a:pt x="100" y="202"/>
                </a:lnTo>
                <a:lnTo>
                  <a:pt x="102" y="192"/>
                </a:lnTo>
                <a:lnTo>
                  <a:pt x="102" y="192"/>
                </a:lnTo>
                <a:lnTo>
                  <a:pt x="102" y="184"/>
                </a:lnTo>
                <a:lnTo>
                  <a:pt x="98" y="178"/>
                </a:lnTo>
                <a:lnTo>
                  <a:pt x="128" y="178"/>
                </a:lnTo>
                <a:lnTo>
                  <a:pt x="128" y="178"/>
                </a:lnTo>
                <a:lnTo>
                  <a:pt x="134" y="180"/>
                </a:lnTo>
                <a:lnTo>
                  <a:pt x="136" y="184"/>
                </a:lnTo>
                <a:lnTo>
                  <a:pt x="136" y="196"/>
                </a:lnTo>
                <a:close/>
                <a:moveTo>
                  <a:pt x="140" y="138"/>
                </a:moveTo>
                <a:lnTo>
                  <a:pt x="140" y="138"/>
                </a:lnTo>
                <a:lnTo>
                  <a:pt x="138" y="146"/>
                </a:lnTo>
                <a:lnTo>
                  <a:pt x="132" y="154"/>
                </a:lnTo>
                <a:lnTo>
                  <a:pt x="124" y="158"/>
                </a:lnTo>
                <a:lnTo>
                  <a:pt x="116" y="160"/>
                </a:lnTo>
                <a:lnTo>
                  <a:pt x="42" y="160"/>
                </a:lnTo>
                <a:lnTo>
                  <a:pt x="42" y="160"/>
                </a:lnTo>
                <a:lnTo>
                  <a:pt x="34" y="158"/>
                </a:lnTo>
                <a:lnTo>
                  <a:pt x="26" y="154"/>
                </a:lnTo>
                <a:lnTo>
                  <a:pt x="22" y="146"/>
                </a:lnTo>
                <a:lnTo>
                  <a:pt x="20" y="138"/>
                </a:lnTo>
                <a:lnTo>
                  <a:pt x="20" y="38"/>
                </a:lnTo>
                <a:lnTo>
                  <a:pt x="20" y="38"/>
                </a:lnTo>
                <a:lnTo>
                  <a:pt x="22" y="30"/>
                </a:lnTo>
                <a:lnTo>
                  <a:pt x="26" y="24"/>
                </a:lnTo>
                <a:lnTo>
                  <a:pt x="34" y="20"/>
                </a:lnTo>
                <a:lnTo>
                  <a:pt x="42" y="18"/>
                </a:lnTo>
                <a:lnTo>
                  <a:pt x="116" y="18"/>
                </a:lnTo>
                <a:lnTo>
                  <a:pt x="116" y="18"/>
                </a:lnTo>
                <a:lnTo>
                  <a:pt x="124" y="20"/>
                </a:lnTo>
                <a:lnTo>
                  <a:pt x="132" y="24"/>
                </a:lnTo>
                <a:lnTo>
                  <a:pt x="138" y="30"/>
                </a:lnTo>
                <a:lnTo>
                  <a:pt x="140" y="38"/>
                </a:lnTo>
                <a:lnTo>
                  <a:pt x="140" y="1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42" tIns="34271" rIns="68542" bIns="34271" numCol="1" anchor="t" anchorCtr="0" compatLnSpc="1">
            <a:prstTxWarp prst="textNoShape">
              <a:avLst/>
            </a:prstTxWarp>
          </a:bodyPr>
          <a:lstStyle/>
          <a:p>
            <a:pPr defTabSz="767552">
              <a:lnSpc>
                <a:spcPct val="130000"/>
              </a:lnSpc>
            </a:pPr>
            <a:endParaRPr lang="zh-CN" altLang="en-US" sz="15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10" name="Freeform 80"/>
          <p:cNvSpPr>
            <a:spLocks noEditPoints="1"/>
          </p:cNvSpPr>
          <p:nvPr/>
        </p:nvSpPr>
        <p:spPr bwMode="auto">
          <a:xfrm>
            <a:off x="3599554" y="2414842"/>
            <a:ext cx="110565" cy="156792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10" y="8"/>
              </a:cxn>
              <a:cxn ang="0">
                <a:pos x="0" y="30"/>
              </a:cxn>
              <a:cxn ang="0">
                <a:pos x="2" y="198"/>
              </a:cxn>
              <a:cxn ang="0">
                <a:pos x="20" y="220"/>
              </a:cxn>
              <a:cxn ang="0">
                <a:pos x="128" y="224"/>
              </a:cxn>
              <a:cxn ang="0">
                <a:pos x="140" y="220"/>
              </a:cxn>
              <a:cxn ang="0">
                <a:pos x="158" y="198"/>
              </a:cxn>
              <a:cxn ang="0">
                <a:pos x="158" y="30"/>
              </a:cxn>
              <a:cxn ang="0">
                <a:pos x="148" y="8"/>
              </a:cxn>
              <a:cxn ang="0">
                <a:pos x="128" y="0"/>
              </a:cxn>
              <a:cxn ang="0">
                <a:pos x="30" y="202"/>
              </a:cxn>
              <a:cxn ang="0">
                <a:pos x="22" y="184"/>
              </a:cxn>
              <a:cxn ang="0">
                <a:pos x="30" y="178"/>
              </a:cxn>
              <a:cxn ang="0">
                <a:pos x="62" y="184"/>
              </a:cxn>
              <a:cxn ang="0">
                <a:pos x="62" y="202"/>
              </a:cxn>
              <a:cxn ang="0">
                <a:pos x="96" y="198"/>
              </a:cxn>
              <a:cxn ang="0">
                <a:pos x="92" y="206"/>
              </a:cxn>
              <a:cxn ang="0">
                <a:pos x="88" y="208"/>
              </a:cxn>
              <a:cxn ang="0">
                <a:pos x="86" y="208"/>
              </a:cxn>
              <a:cxn ang="0">
                <a:pos x="76" y="208"/>
              </a:cxn>
              <a:cxn ang="0">
                <a:pos x="74" y="206"/>
              </a:cxn>
              <a:cxn ang="0">
                <a:pos x="70" y="204"/>
              </a:cxn>
              <a:cxn ang="0">
                <a:pos x="68" y="200"/>
              </a:cxn>
              <a:cxn ang="0">
                <a:pos x="66" y="198"/>
              </a:cxn>
              <a:cxn ang="0">
                <a:pos x="66" y="186"/>
              </a:cxn>
              <a:cxn ang="0">
                <a:pos x="66" y="184"/>
              </a:cxn>
              <a:cxn ang="0">
                <a:pos x="74" y="176"/>
              </a:cxn>
              <a:cxn ang="0">
                <a:pos x="78" y="176"/>
              </a:cxn>
              <a:cxn ang="0">
                <a:pos x="82" y="176"/>
              </a:cxn>
              <a:cxn ang="0">
                <a:pos x="84" y="176"/>
              </a:cxn>
              <a:cxn ang="0">
                <a:pos x="88" y="176"/>
              </a:cxn>
              <a:cxn ang="0">
                <a:pos x="88" y="176"/>
              </a:cxn>
              <a:cxn ang="0">
                <a:pos x="96" y="184"/>
              </a:cxn>
              <a:cxn ang="0">
                <a:pos x="98" y="188"/>
              </a:cxn>
              <a:cxn ang="0">
                <a:pos x="98" y="192"/>
              </a:cxn>
              <a:cxn ang="0">
                <a:pos x="96" y="198"/>
              </a:cxn>
              <a:cxn ang="0">
                <a:pos x="134" y="200"/>
              </a:cxn>
              <a:cxn ang="0">
                <a:pos x="100" y="202"/>
              </a:cxn>
              <a:cxn ang="0">
                <a:pos x="102" y="184"/>
              </a:cxn>
              <a:cxn ang="0">
                <a:pos x="128" y="178"/>
              </a:cxn>
              <a:cxn ang="0">
                <a:pos x="136" y="196"/>
              </a:cxn>
              <a:cxn ang="0">
                <a:pos x="138" y="146"/>
              </a:cxn>
              <a:cxn ang="0">
                <a:pos x="116" y="160"/>
              </a:cxn>
              <a:cxn ang="0">
                <a:pos x="34" y="158"/>
              </a:cxn>
              <a:cxn ang="0">
                <a:pos x="20" y="138"/>
              </a:cxn>
              <a:cxn ang="0">
                <a:pos x="22" y="30"/>
              </a:cxn>
              <a:cxn ang="0">
                <a:pos x="42" y="18"/>
              </a:cxn>
              <a:cxn ang="0">
                <a:pos x="124" y="20"/>
              </a:cxn>
              <a:cxn ang="0">
                <a:pos x="140" y="38"/>
              </a:cxn>
            </a:cxnLst>
            <a:rect l="0" t="0" r="r" b="b"/>
            <a:pathLst>
              <a:path w="158" h="224">
                <a:moveTo>
                  <a:pt x="128" y="0"/>
                </a:moveTo>
                <a:lnTo>
                  <a:pt x="32" y="0"/>
                </a:lnTo>
                <a:lnTo>
                  <a:pt x="32" y="0"/>
                </a:lnTo>
                <a:lnTo>
                  <a:pt x="26" y="0"/>
                </a:lnTo>
                <a:lnTo>
                  <a:pt x="20" y="2"/>
                </a:lnTo>
                <a:lnTo>
                  <a:pt x="10" y="8"/>
                </a:lnTo>
                <a:lnTo>
                  <a:pt x="4" y="18"/>
                </a:lnTo>
                <a:lnTo>
                  <a:pt x="2" y="24"/>
                </a:lnTo>
                <a:lnTo>
                  <a:pt x="0" y="30"/>
                </a:lnTo>
                <a:lnTo>
                  <a:pt x="0" y="192"/>
                </a:lnTo>
                <a:lnTo>
                  <a:pt x="0" y="192"/>
                </a:lnTo>
                <a:lnTo>
                  <a:pt x="2" y="198"/>
                </a:lnTo>
                <a:lnTo>
                  <a:pt x="4" y="204"/>
                </a:lnTo>
                <a:lnTo>
                  <a:pt x="10" y="214"/>
                </a:lnTo>
                <a:lnTo>
                  <a:pt x="20" y="220"/>
                </a:lnTo>
                <a:lnTo>
                  <a:pt x="26" y="222"/>
                </a:lnTo>
                <a:lnTo>
                  <a:pt x="32" y="224"/>
                </a:lnTo>
                <a:lnTo>
                  <a:pt x="128" y="224"/>
                </a:lnTo>
                <a:lnTo>
                  <a:pt x="128" y="224"/>
                </a:lnTo>
                <a:lnTo>
                  <a:pt x="134" y="222"/>
                </a:lnTo>
                <a:lnTo>
                  <a:pt x="140" y="220"/>
                </a:lnTo>
                <a:lnTo>
                  <a:pt x="148" y="214"/>
                </a:lnTo>
                <a:lnTo>
                  <a:pt x="156" y="204"/>
                </a:lnTo>
                <a:lnTo>
                  <a:pt x="158" y="198"/>
                </a:lnTo>
                <a:lnTo>
                  <a:pt x="158" y="192"/>
                </a:lnTo>
                <a:lnTo>
                  <a:pt x="158" y="30"/>
                </a:lnTo>
                <a:lnTo>
                  <a:pt x="158" y="30"/>
                </a:lnTo>
                <a:lnTo>
                  <a:pt x="158" y="24"/>
                </a:lnTo>
                <a:lnTo>
                  <a:pt x="156" y="18"/>
                </a:lnTo>
                <a:lnTo>
                  <a:pt x="148" y="8"/>
                </a:lnTo>
                <a:lnTo>
                  <a:pt x="140" y="2"/>
                </a:lnTo>
                <a:lnTo>
                  <a:pt x="134" y="0"/>
                </a:lnTo>
                <a:lnTo>
                  <a:pt x="128" y="0"/>
                </a:lnTo>
                <a:lnTo>
                  <a:pt x="128" y="0"/>
                </a:lnTo>
                <a:close/>
                <a:moveTo>
                  <a:pt x="30" y="202"/>
                </a:moveTo>
                <a:lnTo>
                  <a:pt x="30" y="202"/>
                </a:lnTo>
                <a:lnTo>
                  <a:pt x="24" y="200"/>
                </a:lnTo>
                <a:lnTo>
                  <a:pt x="22" y="196"/>
                </a:lnTo>
                <a:lnTo>
                  <a:pt x="22" y="184"/>
                </a:lnTo>
                <a:lnTo>
                  <a:pt x="22" y="184"/>
                </a:lnTo>
                <a:lnTo>
                  <a:pt x="24" y="180"/>
                </a:lnTo>
                <a:lnTo>
                  <a:pt x="30" y="178"/>
                </a:lnTo>
                <a:lnTo>
                  <a:pt x="66" y="178"/>
                </a:lnTo>
                <a:lnTo>
                  <a:pt x="66" y="178"/>
                </a:lnTo>
                <a:lnTo>
                  <a:pt x="62" y="184"/>
                </a:lnTo>
                <a:lnTo>
                  <a:pt x="60" y="192"/>
                </a:lnTo>
                <a:lnTo>
                  <a:pt x="60" y="192"/>
                </a:lnTo>
                <a:lnTo>
                  <a:pt x="62" y="202"/>
                </a:lnTo>
                <a:lnTo>
                  <a:pt x="30" y="202"/>
                </a:lnTo>
                <a:close/>
                <a:moveTo>
                  <a:pt x="96" y="198"/>
                </a:moveTo>
                <a:lnTo>
                  <a:pt x="96" y="198"/>
                </a:lnTo>
                <a:lnTo>
                  <a:pt x="94" y="204"/>
                </a:lnTo>
                <a:lnTo>
                  <a:pt x="92" y="204"/>
                </a:lnTo>
                <a:lnTo>
                  <a:pt x="92" y="206"/>
                </a:lnTo>
                <a:lnTo>
                  <a:pt x="90" y="206"/>
                </a:lnTo>
                <a:lnTo>
                  <a:pt x="88" y="206"/>
                </a:lnTo>
                <a:lnTo>
                  <a:pt x="88" y="208"/>
                </a:lnTo>
                <a:lnTo>
                  <a:pt x="88" y="208"/>
                </a:lnTo>
                <a:lnTo>
                  <a:pt x="86" y="208"/>
                </a:lnTo>
                <a:lnTo>
                  <a:pt x="86" y="208"/>
                </a:lnTo>
                <a:lnTo>
                  <a:pt x="82" y="208"/>
                </a:lnTo>
                <a:lnTo>
                  <a:pt x="76" y="208"/>
                </a:lnTo>
                <a:lnTo>
                  <a:pt x="76" y="208"/>
                </a:lnTo>
                <a:lnTo>
                  <a:pt x="76" y="208"/>
                </a:lnTo>
                <a:lnTo>
                  <a:pt x="74" y="206"/>
                </a:lnTo>
                <a:lnTo>
                  <a:pt x="74" y="206"/>
                </a:lnTo>
                <a:lnTo>
                  <a:pt x="72" y="206"/>
                </a:lnTo>
                <a:lnTo>
                  <a:pt x="70" y="204"/>
                </a:lnTo>
                <a:lnTo>
                  <a:pt x="70" y="204"/>
                </a:lnTo>
                <a:lnTo>
                  <a:pt x="70" y="204"/>
                </a:lnTo>
                <a:lnTo>
                  <a:pt x="68" y="200"/>
                </a:lnTo>
                <a:lnTo>
                  <a:pt x="68" y="200"/>
                </a:lnTo>
                <a:lnTo>
                  <a:pt x="66" y="198"/>
                </a:lnTo>
                <a:lnTo>
                  <a:pt x="66" y="198"/>
                </a:lnTo>
                <a:lnTo>
                  <a:pt x="66" y="198"/>
                </a:lnTo>
                <a:lnTo>
                  <a:pt x="64" y="192"/>
                </a:lnTo>
                <a:lnTo>
                  <a:pt x="64" y="192"/>
                </a:lnTo>
                <a:lnTo>
                  <a:pt x="66" y="186"/>
                </a:lnTo>
                <a:lnTo>
                  <a:pt x="66" y="186"/>
                </a:lnTo>
                <a:lnTo>
                  <a:pt x="66" y="184"/>
                </a:lnTo>
                <a:lnTo>
                  <a:pt x="66" y="184"/>
                </a:lnTo>
                <a:lnTo>
                  <a:pt x="70" y="180"/>
                </a:lnTo>
                <a:lnTo>
                  <a:pt x="70" y="180"/>
                </a:lnTo>
                <a:lnTo>
                  <a:pt x="74" y="176"/>
                </a:lnTo>
                <a:lnTo>
                  <a:pt x="76" y="176"/>
                </a:lnTo>
                <a:lnTo>
                  <a:pt x="76" y="176"/>
                </a:lnTo>
                <a:lnTo>
                  <a:pt x="78" y="176"/>
                </a:lnTo>
                <a:lnTo>
                  <a:pt x="78" y="176"/>
                </a:lnTo>
                <a:lnTo>
                  <a:pt x="78" y="176"/>
                </a:lnTo>
                <a:lnTo>
                  <a:pt x="82" y="176"/>
                </a:lnTo>
                <a:lnTo>
                  <a:pt x="82" y="174"/>
                </a:lnTo>
                <a:lnTo>
                  <a:pt x="82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94" y="180"/>
                </a:lnTo>
                <a:lnTo>
                  <a:pt x="96" y="184"/>
                </a:lnTo>
                <a:lnTo>
                  <a:pt x="96" y="184"/>
                </a:lnTo>
                <a:lnTo>
                  <a:pt x="96" y="184"/>
                </a:lnTo>
                <a:lnTo>
                  <a:pt x="98" y="186"/>
                </a:lnTo>
                <a:lnTo>
                  <a:pt x="98" y="188"/>
                </a:lnTo>
                <a:lnTo>
                  <a:pt x="98" y="188"/>
                </a:lnTo>
                <a:lnTo>
                  <a:pt x="98" y="190"/>
                </a:lnTo>
                <a:lnTo>
                  <a:pt x="98" y="192"/>
                </a:lnTo>
                <a:lnTo>
                  <a:pt x="98" y="192"/>
                </a:lnTo>
                <a:lnTo>
                  <a:pt x="96" y="198"/>
                </a:lnTo>
                <a:lnTo>
                  <a:pt x="96" y="198"/>
                </a:lnTo>
                <a:close/>
                <a:moveTo>
                  <a:pt x="136" y="196"/>
                </a:moveTo>
                <a:lnTo>
                  <a:pt x="136" y="196"/>
                </a:lnTo>
                <a:lnTo>
                  <a:pt x="134" y="200"/>
                </a:lnTo>
                <a:lnTo>
                  <a:pt x="128" y="202"/>
                </a:lnTo>
                <a:lnTo>
                  <a:pt x="100" y="202"/>
                </a:lnTo>
                <a:lnTo>
                  <a:pt x="100" y="202"/>
                </a:lnTo>
                <a:lnTo>
                  <a:pt x="102" y="192"/>
                </a:lnTo>
                <a:lnTo>
                  <a:pt x="102" y="192"/>
                </a:lnTo>
                <a:lnTo>
                  <a:pt x="102" y="184"/>
                </a:lnTo>
                <a:lnTo>
                  <a:pt x="98" y="178"/>
                </a:lnTo>
                <a:lnTo>
                  <a:pt x="128" y="178"/>
                </a:lnTo>
                <a:lnTo>
                  <a:pt x="128" y="178"/>
                </a:lnTo>
                <a:lnTo>
                  <a:pt x="134" y="180"/>
                </a:lnTo>
                <a:lnTo>
                  <a:pt x="136" y="184"/>
                </a:lnTo>
                <a:lnTo>
                  <a:pt x="136" y="196"/>
                </a:lnTo>
                <a:close/>
                <a:moveTo>
                  <a:pt x="140" y="138"/>
                </a:moveTo>
                <a:lnTo>
                  <a:pt x="140" y="138"/>
                </a:lnTo>
                <a:lnTo>
                  <a:pt x="138" y="146"/>
                </a:lnTo>
                <a:lnTo>
                  <a:pt x="132" y="154"/>
                </a:lnTo>
                <a:lnTo>
                  <a:pt x="124" y="158"/>
                </a:lnTo>
                <a:lnTo>
                  <a:pt x="116" y="160"/>
                </a:lnTo>
                <a:lnTo>
                  <a:pt x="42" y="160"/>
                </a:lnTo>
                <a:lnTo>
                  <a:pt x="42" y="160"/>
                </a:lnTo>
                <a:lnTo>
                  <a:pt x="34" y="158"/>
                </a:lnTo>
                <a:lnTo>
                  <a:pt x="26" y="154"/>
                </a:lnTo>
                <a:lnTo>
                  <a:pt x="22" y="146"/>
                </a:lnTo>
                <a:lnTo>
                  <a:pt x="20" y="138"/>
                </a:lnTo>
                <a:lnTo>
                  <a:pt x="20" y="38"/>
                </a:lnTo>
                <a:lnTo>
                  <a:pt x="20" y="38"/>
                </a:lnTo>
                <a:lnTo>
                  <a:pt x="22" y="30"/>
                </a:lnTo>
                <a:lnTo>
                  <a:pt x="26" y="24"/>
                </a:lnTo>
                <a:lnTo>
                  <a:pt x="34" y="20"/>
                </a:lnTo>
                <a:lnTo>
                  <a:pt x="42" y="18"/>
                </a:lnTo>
                <a:lnTo>
                  <a:pt x="116" y="18"/>
                </a:lnTo>
                <a:lnTo>
                  <a:pt x="116" y="18"/>
                </a:lnTo>
                <a:lnTo>
                  <a:pt x="124" y="20"/>
                </a:lnTo>
                <a:lnTo>
                  <a:pt x="132" y="24"/>
                </a:lnTo>
                <a:lnTo>
                  <a:pt x="138" y="30"/>
                </a:lnTo>
                <a:lnTo>
                  <a:pt x="140" y="38"/>
                </a:lnTo>
                <a:lnTo>
                  <a:pt x="140" y="1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42" tIns="34271" rIns="68542" bIns="34271" numCol="1" anchor="t" anchorCtr="0" compatLnSpc="1">
            <a:prstTxWarp prst="textNoShape">
              <a:avLst/>
            </a:prstTxWarp>
          </a:bodyPr>
          <a:lstStyle/>
          <a:p>
            <a:pPr defTabSz="767552">
              <a:lnSpc>
                <a:spcPct val="130000"/>
              </a:lnSpc>
            </a:pPr>
            <a:endParaRPr lang="zh-CN" altLang="en-US" sz="15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11" name="Freeform 80"/>
          <p:cNvSpPr>
            <a:spLocks noEditPoints="1"/>
          </p:cNvSpPr>
          <p:nvPr/>
        </p:nvSpPr>
        <p:spPr bwMode="auto">
          <a:xfrm>
            <a:off x="3599807" y="2043740"/>
            <a:ext cx="110565" cy="156792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10" y="8"/>
              </a:cxn>
              <a:cxn ang="0">
                <a:pos x="0" y="30"/>
              </a:cxn>
              <a:cxn ang="0">
                <a:pos x="2" y="198"/>
              </a:cxn>
              <a:cxn ang="0">
                <a:pos x="20" y="220"/>
              </a:cxn>
              <a:cxn ang="0">
                <a:pos x="128" y="224"/>
              </a:cxn>
              <a:cxn ang="0">
                <a:pos x="140" y="220"/>
              </a:cxn>
              <a:cxn ang="0">
                <a:pos x="158" y="198"/>
              </a:cxn>
              <a:cxn ang="0">
                <a:pos x="158" y="30"/>
              </a:cxn>
              <a:cxn ang="0">
                <a:pos x="148" y="8"/>
              </a:cxn>
              <a:cxn ang="0">
                <a:pos x="128" y="0"/>
              </a:cxn>
              <a:cxn ang="0">
                <a:pos x="30" y="202"/>
              </a:cxn>
              <a:cxn ang="0">
                <a:pos x="22" y="184"/>
              </a:cxn>
              <a:cxn ang="0">
                <a:pos x="30" y="178"/>
              </a:cxn>
              <a:cxn ang="0">
                <a:pos x="62" y="184"/>
              </a:cxn>
              <a:cxn ang="0">
                <a:pos x="62" y="202"/>
              </a:cxn>
              <a:cxn ang="0">
                <a:pos x="96" y="198"/>
              </a:cxn>
              <a:cxn ang="0">
                <a:pos x="92" y="206"/>
              </a:cxn>
              <a:cxn ang="0">
                <a:pos x="88" y="208"/>
              </a:cxn>
              <a:cxn ang="0">
                <a:pos x="86" y="208"/>
              </a:cxn>
              <a:cxn ang="0">
                <a:pos x="76" y="208"/>
              </a:cxn>
              <a:cxn ang="0">
                <a:pos x="74" y="206"/>
              </a:cxn>
              <a:cxn ang="0">
                <a:pos x="70" y="204"/>
              </a:cxn>
              <a:cxn ang="0">
                <a:pos x="68" y="200"/>
              </a:cxn>
              <a:cxn ang="0">
                <a:pos x="66" y="198"/>
              </a:cxn>
              <a:cxn ang="0">
                <a:pos x="66" y="186"/>
              </a:cxn>
              <a:cxn ang="0">
                <a:pos x="66" y="184"/>
              </a:cxn>
              <a:cxn ang="0">
                <a:pos x="74" y="176"/>
              </a:cxn>
              <a:cxn ang="0">
                <a:pos x="78" y="176"/>
              </a:cxn>
              <a:cxn ang="0">
                <a:pos x="82" y="176"/>
              </a:cxn>
              <a:cxn ang="0">
                <a:pos x="84" y="176"/>
              </a:cxn>
              <a:cxn ang="0">
                <a:pos x="88" y="176"/>
              </a:cxn>
              <a:cxn ang="0">
                <a:pos x="88" y="176"/>
              </a:cxn>
              <a:cxn ang="0">
                <a:pos x="96" y="184"/>
              </a:cxn>
              <a:cxn ang="0">
                <a:pos x="98" y="188"/>
              </a:cxn>
              <a:cxn ang="0">
                <a:pos x="98" y="192"/>
              </a:cxn>
              <a:cxn ang="0">
                <a:pos x="96" y="198"/>
              </a:cxn>
              <a:cxn ang="0">
                <a:pos x="134" y="200"/>
              </a:cxn>
              <a:cxn ang="0">
                <a:pos x="100" y="202"/>
              </a:cxn>
              <a:cxn ang="0">
                <a:pos x="102" y="184"/>
              </a:cxn>
              <a:cxn ang="0">
                <a:pos x="128" y="178"/>
              </a:cxn>
              <a:cxn ang="0">
                <a:pos x="136" y="196"/>
              </a:cxn>
              <a:cxn ang="0">
                <a:pos x="138" y="146"/>
              </a:cxn>
              <a:cxn ang="0">
                <a:pos x="116" y="160"/>
              </a:cxn>
              <a:cxn ang="0">
                <a:pos x="34" y="158"/>
              </a:cxn>
              <a:cxn ang="0">
                <a:pos x="20" y="138"/>
              </a:cxn>
              <a:cxn ang="0">
                <a:pos x="22" y="30"/>
              </a:cxn>
              <a:cxn ang="0">
                <a:pos x="42" y="18"/>
              </a:cxn>
              <a:cxn ang="0">
                <a:pos x="124" y="20"/>
              </a:cxn>
              <a:cxn ang="0">
                <a:pos x="140" y="38"/>
              </a:cxn>
            </a:cxnLst>
            <a:rect l="0" t="0" r="r" b="b"/>
            <a:pathLst>
              <a:path w="158" h="224">
                <a:moveTo>
                  <a:pt x="128" y="0"/>
                </a:moveTo>
                <a:lnTo>
                  <a:pt x="32" y="0"/>
                </a:lnTo>
                <a:lnTo>
                  <a:pt x="32" y="0"/>
                </a:lnTo>
                <a:lnTo>
                  <a:pt x="26" y="0"/>
                </a:lnTo>
                <a:lnTo>
                  <a:pt x="20" y="2"/>
                </a:lnTo>
                <a:lnTo>
                  <a:pt x="10" y="8"/>
                </a:lnTo>
                <a:lnTo>
                  <a:pt x="4" y="18"/>
                </a:lnTo>
                <a:lnTo>
                  <a:pt x="2" y="24"/>
                </a:lnTo>
                <a:lnTo>
                  <a:pt x="0" y="30"/>
                </a:lnTo>
                <a:lnTo>
                  <a:pt x="0" y="192"/>
                </a:lnTo>
                <a:lnTo>
                  <a:pt x="0" y="192"/>
                </a:lnTo>
                <a:lnTo>
                  <a:pt x="2" y="198"/>
                </a:lnTo>
                <a:lnTo>
                  <a:pt x="4" y="204"/>
                </a:lnTo>
                <a:lnTo>
                  <a:pt x="10" y="214"/>
                </a:lnTo>
                <a:lnTo>
                  <a:pt x="20" y="220"/>
                </a:lnTo>
                <a:lnTo>
                  <a:pt x="26" y="222"/>
                </a:lnTo>
                <a:lnTo>
                  <a:pt x="32" y="224"/>
                </a:lnTo>
                <a:lnTo>
                  <a:pt x="128" y="224"/>
                </a:lnTo>
                <a:lnTo>
                  <a:pt x="128" y="224"/>
                </a:lnTo>
                <a:lnTo>
                  <a:pt x="134" y="222"/>
                </a:lnTo>
                <a:lnTo>
                  <a:pt x="140" y="220"/>
                </a:lnTo>
                <a:lnTo>
                  <a:pt x="148" y="214"/>
                </a:lnTo>
                <a:lnTo>
                  <a:pt x="156" y="204"/>
                </a:lnTo>
                <a:lnTo>
                  <a:pt x="158" y="198"/>
                </a:lnTo>
                <a:lnTo>
                  <a:pt x="158" y="192"/>
                </a:lnTo>
                <a:lnTo>
                  <a:pt x="158" y="30"/>
                </a:lnTo>
                <a:lnTo>
                  <a:pt x="158" y="30"/>
                </a:lnTo>
                <a:lnTo>
                  <a:pt x="158" y="24"/>
                </a:lnTo>
                <a:lnTo>
                  <a:pt x="156" y="18"/>
                </a:lnTo>
                <a:lnTo>
                  <a:pt x="148" y="8"/>
                </a:lnTo>
                <a:lnTo>
                  <a:pt x="140" y="2"/>
                </a:lnTo>
                <a:lnTo>
                  <a:pt x="134" y="0"/>
                </a:lnTo>
                <a:lnTo>
                  <a:pt x="128" y="0"/>
                </a:lnTo>
                <a:lnTo>
                  <a:pt x="128" y="0"/>
                </a:lnTo>
                <a:close/>
                <a:moveTo>
                  <a:pt x="30" y="202"/>
                </a:moveTo>
                <a:lnTo>
                  <a:pt x="30" y="202"/>
                </a:lnTo>
                <a:lnTo>
                  <a:pt x="24" y="200"/>
                </a:lnTo>
                <a:lnTo>
                  <a:pt x="22" y="196"/>
                </a:lnTo>
                <a:lnTo>
                  <a:pt x="22" y="184"/>
                </a:lnTo>
                <a:lnTo>
                  <a:pt x="22" y="184"/>
                </a:lnTo>
                <a:lnTo>
                  <a:pt x="24" y="180"/>
                </a:lnTo>
                <a:lnTo>
                  <a:pt x="30" y="178"/>
                </a:lnTo>
                <a:lnTo>
                  <a:pt x="66" y="178"/>
                </a:lnTo>
                <a:lnTo>
                  <a:pt x="66" y="178"/>
                </a:lnTo>
                <a:lnTo>
                  <a:pt x="62" y="184"/>
                </a:lnTo>
                <a:lnTo>
                  <a:pt x="60" y="192"/>
                </a:lnTo>
                <a:lnTo>
                  <a:pt x="60" y="192"/>
                </a:lnTo>
                <a:lnTo>
                  <a:pt x="62" y="202"/>
                </a:lnTo>
                <a:lnTo>
                  <a:pt x="30" y="202"/>
                </a:lnTo>
                <a:close/>
                <a:moveTo>
                  <a:pt x="96" y="198"/>
                </a:moveTo>
                <a:lnTo>
                  <a:pt x="96" y="198"/>
                </a:lnTo>
                <a:lnTo>
                  <a:pt x="94" y="204"/>
                </a:lnTo>
                <a:lnTo>
                  <a:pt x="92" y="204"/>
                </a:lnTo>
                <a:lnTo>
                  <a:pt x="92" y="206"/>
                </a:lnTo>
                <a:lnTo>
                  <a:pt x="90" y="206"/>
                </a:lnTo>
                <a:lnTo>
                  <a:pt x="88" y="206"/>
                </a:lnTo>
                <a:lnTo>
                  <a:pt x="88" y="208"/>
                </a:lnTo>
                <a:lnTo>
                  <a:pt x="88" y="208"/>
                </a:lnTo>
                <a:lnTo>
                  <a:pt x="86" y="208"/>
                </a:lnTo>
                <a:lnTo>
                  <a:pt x="86" y="208"/>
                </a:lnTo>
                <a:lnTo>
                  <a:pt x="82" y="208"/>
                </a:lnTo>
                <a:lnTo>
                  <a:pt x="76" y="208"/>
                </a:lnTo>
                <a:lnTo>
                  <a:pt x="76" y="208"/>
                </a:lnTo>
                <a:lnTo>
                  <a:pt x="76" y="208"/>
                </a:lnTo>
                <a:lnTo>
                  <a:pt x="74" y="206"/>
                </a:lnTo>
                <a:lnTo>
                  <a:pt x="74" y="206"/>
                </a:lnTo>
                <a:lnTo>
                  <a:pt x="72" y="206"/>
                </a:lnTo>
                <a:lnTo>
                  <a:pt x="70" y="204"/>
                </a:lnTo>
                <a:lnTo>
                  <a:pt x="70" y="204"/>
                </a:lnTo>
                <a:lnTo>
                  <a:pt x="70" y="204"/>
                </a:lnTo>
                <a:lnTo>
                  <a:pt x="68" y="200"/>
                </a:lnTo>
                <a:lnTo>
                  <a:pt x="68" y="200"/>
                </a:lnTo>
                <a:lnTo>
                  <a:pt x="66" y="198"/>
                </a:lnTo>
                <a:lnTo>
                  <a:pt x="66" y="198"/>
                </a:lnTo>
                <a:lnTo>
                  <a:pt x="66" y="198"/>
                </a:lnTo>
                <a:lnTo>
                  <a:pt x="64" y="192"/>
                </a:lnTo>
                <a:lnTo>
                  <a:pt x="64" y="192"/>
                </a:lnTo>
                <a:lnTo>
                  <a:pt x="66" y="186"/>
                </a:lnTo>
                <a:lnTo>
                  <a:pt x="66" y="186"/>
                </a:lnTo>
                <a:lnTo>
                  <a:pt x="66" y="184"/>
                </a:lnTo>
                <a:lnTo>
                  <a:pt x="66" y="184"/>
                </a:lnTo>
                <a:lnTo>
                  <a:pt x="70" y="180"/>
                </a:lnTo>
                <a:lnTo>
                  <a:pt x="70" y="180"/>
                </a:lnTo>
                <a:lnTo>
                  <a:pt x="74" y="176"/>
                </a:lnTo>
                <a:lnTo>
                  <a:pt x="76" y="176"/>
                </a:lnTo>
                <a:lnTo>
                  <a:pt x="76" y="176"/>
                </a:lnTo>
                <a:lnTo>
                  <a:pt x="78" y="176"/>
                </a:lnTo>
                <a:lnTo>
                  <a:pt x="78" y="176"/>
                </a:lnTo>
                <a:lnTo>
                  <a:pt x="78" y="176"/>
                </a:lnTo>
                <a:lnTo>
                  <a:pt x="82" y="176"/>
                </a:lnTo>
                <a:lnTo>
                  <a:pt x="82" y="174"/>
                </a:lnTo>
                <a:lnTo>
                  <a:pt x="82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94" y="180"/>
                </a:lnTo>
                <a:lnTo>
                  <a:pt x="96" y="184"/>
                </a:lnTo>
                <a:lnTo>
                  <a:pt x="96" y="184"/>
                </a:lnTo>
                <a:lnTo>
                  <a:pt x="96" y="184"/>
                </a:lnTo>
                <a:lnTo>
                  <a:pt x="98" y="186"/>
                </a:lnTo>
                <a:lnTo>
                  <a:pt x="98" y="188"/>
                </a:lnTo>
                <a:lnTo>
                  <a:pt x="98" y="188"/>
                </a:lnTo>
                <a:lnTo>
                  <a:pt x="98" y="190"/>
                </a:lnTo>
                <a:lnTo>
                  <a:pt x="98" y="192"/>
                </a:lnTo>
                <a:lnTo>
                  <a:pt x="98" y="192"/>
                </a:lnTo>
                <a:lnTo>
                  <a:pt x="96" y="198"/>
                </a:lnTo>
                <a:lnTo>
                  <a:pt x="96" y="198"/>
                </a:lnTo>
                <a:close/>
                <a:moveTo>
                  <a:pt x="136" y="196"/>
                </a:moveTo>
                <a:lnTo>
                  <a:pt x="136" y="196"/>
                </a:lnTo>
                <a:lnTo>
                  <a:pt x="134" y="200"/>
                </a:lnTo>
                <a:lnTo>
                  <a:pt x="128" y="202"/>
                </a:lnTo>
                <a:lnTo>
                  <a:pt x="100" y="202"/>
                </a:lnTo>
                <a:lnTo>
                  <a:pt x="100" y="202"/>
                </a:lnTo>
                <a:lnTo>
                  <a:pt x="102" y="192"/>
                </a:lnTo>
                <a:lnTo>
                  <a:pt x="102" y="192"/>
                </a:lnTo>
                <a:lnTo>
                  <a:pt x="102" y="184"/>
                </a:lnTo>
                <a:lnTo>
                  <a:pt x="98" y="178"/>
                </a:lnTo>
                <a:lnTo>
                  <a:pt x="128" y="178"/>
                </a:lnTo>
                <a:lnTo>
                  <a:pt x="128" y="178"/>
                </a:lnTo>
                <a:lnTo>
                  <a:pt x="134" y="180"/>
                </a:lnTo>
                <a:lnTo>
                  <a:pt x="136" y="184"/>
                </a:lnTo>
                <a:lnTo>
                  <a:pt x="136" y="196"/>
                </a:lnTo>
                <a:close/>
                <a:moveTo>
                  <a:pt x="140" y="138"/>
                </a:moveTo>
                <a:lnTo>
                  <a:pt x="140" y="138"/>
                </a:lnTo>
                <a:lnTo>
                  <a:pt x="138" y="146"/>
                </a:lnTo>
                <a:lnTo>
                  <a:pt x="132" y="154"/>
                </a:lnTo>
                <a:lnTo>
                  <a:pt x="124" y="158"/>
                </a:lnTo>
                <a:lnTo>
                  <a:pt x="116" y="160"/>
                </a:lnTo>
                <a:lnTo>
                  <a:pt x="42" y="160"/>
                </a:lnTo>
                <a:lnTo>
                  <a:pt x="42" y="160"/>
                </a:lnTo>
                <a:lnTo>
                  <a:pt x="34" y="158"/>
                </a:lnTo>
                <a:lnTo>
                  <a:pt x="26" y="154"/>
                </a:lnTo>
                <a:lnTo>
                  <a:pt x="22" y="146"/>
                </a:lnTo>
                <a:lnTo>
                  <a:pt x="20" y="138"/>
                </a:lnTo>
                <a:lnTo>
                  <a:pt x="20" y="38"/>
                </a:lnTo>
                <a:lnTo>
                  <a:pt x="20" y="38"/>
                </a:lnTo>
                <a:lnTo>
                  <a:pt x="22" y="30"/>
                </a:lnTo>
                <a:lnTo>
                  <a:pt x="26" y="24"/>
                </a:lnTo>
                <a:lnTo>
                  <a:pt x="34" y="20"/>
                </a:lnTo>
                <a:lnTo>
                  <a:pt x="42" y="18"/>
                </a:lnTo>
                <a:lnTo>
                  <a:pt x="116" y="18"/>
                </a:lnTo>
                <a:lnTo>
                  <a:pt x="116" y="18"/>
                </a:lnTo>
                <a:lnTo>
                  <a:pt x="124" y="20"/>
                </a:lnTo>
                <a:lnTo>
                  <a:pt x="132" y="24"/>
                </a:lnTo>
                <a:lnTo>
                  <a:pt x="138" y="30"/>
                </a:lnTo>
                <a:lnTo>
                  <a:pt x="140" y="38"/>
                </a:lnTo>
                <a:lnTo>
                  <a:pt x="140" y="1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42" tIns="34271" rIns="68542" bIns="34271" numCol="1" anchor="t" anchorCtr="0" compatLnSpc="1">
            <a:prstTxWarp prst="textNoShape">
              <a:avLst/>
            </a:prstTxWarp>
          </a:bodyPr>
          <a:lstStyle/>
          <a:p>
            <a:pPr defTabSz="767552">
              <a:lnSpc>
                <a:spcPct val="130000"/>
              </a:lnSpc>
            </a:pPr>
            <a:endParaRPr lang="zh-CN" altLang="en-US" sz="15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12" name="Freeform 80"/>
          <p:cNvSpPr>
            <a:spLocks noEditPoints="1"/>
          </p:cNvSpPr>
          <p:nvPr/>
        </p:nvSpPr>
        <p:spPr bwMode="auto">
          <a:xfrm>
            <a:off x="3746473" y="1814898"/>
            <a:ext cx="110565" cy="156792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10" y="8"/>
              </a:cxn>
              <a:cxn ang="0">
                <a:pos x="0" y="30"/>
              </a:cxn>
              <a:cxn ang="0">
                <a:pos x="2" y="198"/>
              </a:cxn>
              <a:cxn ang="0">
                <a:pos x="20" y="220"/>
              </a:cxn>
              <a:cxn ang="0">
                <a:pos x="128" y="224"/>
              </a:cxn>
              <a:cxn ang="0">
                <a:pos x="140" y="220"/>
              </a:cxn>
              <a:cxn ang="0">
                <a:pos x="158" y="198"/>
              </a:cxn>
              <a:cxn ang="0">
                <a:pos x="158" y="30"/>
              </a:cxn>
              <a:cxn ang="0">
                <a:pos x="148" y="8"/>
              </a:cxn>
              <a:cxn ang="0">
                <a:pos x="128" y="0"/>
              </a:cxn>
              <a:cxn ang="0">
                <a:pos x="30" y="202"/>
              </a:cxn>
              <a:cxn ang="0">
                <a:pos x="22" y="184"/>
              </a:cxn>
              <a:cxn ang="0">
                <a:pos x="30" y="178"/>
              </a:cxn>
              <a:cxn ang="0">
                <a:pos x="62" y="184"/>
              </a:cxn>
              <a:cxn ang="0">
                <a:pos x="62" y="202"/>
              </a:cxn>
              <a:cxn ang="0">
                <a:pos x="96" y="198"/>
              </a:cxn>
              <a:cxn ang="0">
                <a:pos x="92" y="206"/>
              </a:cxn>
              <a:cxn ang="0">
                <a:pos x="88" y="208"/>
              </a:cxn>
              <a:cxn ang="0">
                <a:pos x="86" y="208"/>
              </a:cxn>
              <a:cxn ang="0">
                <a:pos x="76" y="208"/>
              </a:cxn>
              <a:cxn ang="0">
                <a:pos x="74" y="206"/>
              </a:cxn>
              <a:cxn ang="0">
                <a:pos x="70" y="204"/>
              </a:cxn>
              <a:cxn ang="0">
                <a:pos x="68" y="200"/>
              </a:cxn>
              <a:cxn ang="0">
                <a:pos x="66" y="198"/>
              </a:cxn>
              <a:cxn ang="0">
                <a:pos x="66" y="186"/>
              </a:cxn>
              <a:cxn ang="0">
                <a:pos x="66" y="184"/>
              </a:cxn>
              <a:cxn ang="0">
                <a:pos x="74" y="176"/>
              </a:cxn>
              <a:cxn ang="0">
                <a:pos x="78" y="176"/>
              </a:cxn>
              <a:cxn ang="0">
                <a:pos x="82" y="176"/>
              </a:cxn>
              <a:cxn ang="0">
                <a:pos x="84" y="176"/>
              </a:cxn>
              <a:cxn ang="0">
                <a:pos x="88" y="176"/>
              </a:cxn>
              <a:cxn ang="0">
                <a:pos x="88" y="176"/>
              </a:cxn>
              <a:cxn ang="0">
                <a:pos x="96" y="184"/>
              </a:cxn>
              <a:cxn ang="0">
                <a:pos x="98" y="188"/>
              </a:cxn>
              <a:cxn ang="0">
                <a:pos x="98" y="192"/>
              </a:cxn>
              <a:cxn ang="0">
                <a:pos x="96" y="198"/>
              </a:cxn>
              <a:cxn ang="0">
                <a:pos x="134" y="200"/>
              </a:cxn>
              <a:cxn ang="0">
                <a:pos x="100" y="202"/>
              </a:cxn>
              <a:cxn ang="0">
                <a:pos x="102" y="184"/>
              </a:cxn>
              <a:cxn ang="0">
                <a:pos x="128" y="178"/>
              </a:cxn>
              <a:cxn ang="0">
                <a:pos x="136" y="196"/>
              </a:cxn>
              <a:cxn ang="0">
                <a:pos x="138" y="146"/>
              </a:cxn>
              <a:cxn ang="0">
                <a:pos x="116" y="160"/>
              </a:cxn>
              <a:cxn ang="0">
                <a:pos x="34" y="158"/>
              </a:cxn>
              <a:cxn ang="0">
                <a:pos x="20" y="138"/>
              </a:cxn>
              <a:cxn ang="0">
                <a:pos x="22" y="30"/>
              </a:cxn>
              <a:cxn ang="0">
                <a:pos x="42" y="18"/>
              </a:cxn>
              <a:cxn ang="0">
                <a:pos x="124" y="20"/>
              </a:cxn>
              <a:cxn ang="0">
                <a:pos x="140" y="38"/>
              </a:cxn>
            </a:cxnLst>
            <a:rect l="0" t="0" r="r" b="b"/>
            <a:pathLst>
              <a:path w="158" h="224">
                <a:moveTo>
                  <a:pt x="128" y="0"/>
                </a:moveTo>
                <a:lnTo>
                  <a:pt x="32" y="0"/>
                </a:lnTo>
                <a:lnTo>
                  <a:pt x="32" y="0"/>
                </a:lnTo>
                <a:lnTo>
                  <a:pt x="26" y="0"/>
                </a:lnTo>
                <a:lnTo>
                  <a:pt x="20" y="2"/>
                </a:lnTo>
                <a:lnTo>
                  <a:pt x="10" y="8"/>
                </a:lnTo>
                <a:lnTo>
                  <a:pt x="4" y="18"/>
                </a:lnTo>
                <a:lnTo>
                  <a:pt x="2" y="24"/>
                </a:lnTo>
                <a:lnTo>
                  <a:pt x="0" y="30"/>
                </a:lnTo>
                <a:lnTo>
                  <a:pt x="0" y="192"/>
                </a:lnTo>
                <a:lnTo>
                  <a:pt x="0" y="192"/>
                </a:lnTo>
                <a:lnTo>
                  <a:pt x="2" y="198"/>
                </a:lnTo>
                <a:lnTo>
                  <a:pt x="4" y="204"/>
                </a:lnTo>
                <a:lnTo>
                  <a:pt x="10" y="214"/>
                </a:lnTo>
                <a:lnTo>
                  <a:pt x="20" y="220"/>
                </a:lnTo>
                <a:lnTo>
                  <a:pt x="26" y="222"/>
                </a:lnTo>
                <a:lnTo>
                  <a:pt x="32" y="224"/>
                </a:lnTo>
                <a:lnTo>
                  <a:pt x="128" y="224"/>
                </a:lnTo>
                <a:lnTo>
                  <a:pt x="128" y="224"/>
                </a:lnTo>
                <a:lnTo>
                  <a:pt x="134" y="222"/>
                </a:lnTo>
                <a:lnTo>
                  <a:pt x="140" y="220"/>
                </a:lnTo>
                <a:lnTo>
                  <a:pt x="148" y="214"/>
                </a:lnTo>
                <a:lnTo>
                  <a:pt x="156" y="204"/>
                </a:lnTo>
                <a:lnTo>
                  <a:pt x="158" y="198"/>
                </a:lnTo>
                <a:lnTo>
                  <a:pt x="158" y="192"/>
                </a:lnTo>
                <a:lnTo>
                  <a:pt x="158" y="30"/>
                </a:lnTo>
                <a:lnTo>
                  <a:pt x="158" y="30"/>
                </a:lnTo>
                <a:lnTo>
                  <a:pt x="158" y="24"/>
                </a:lnTo>
                <a:lnTo>
                  <a:pt x="156" y="18"/>
                </a:lnTo>
                <a:lnTo>
                  <a:pt x="148" y="8"/>
                </a:lnTo>
                <a:lnTo>
                  <a:pt x="140" y="2"/>
                </a:lnTo>
                <a:lnTo>
                  <a:pt x="134" y="0"/>
                </a:lnTo>
                <a:lnTo>
                  <a:pt x="128" y="0"/>
                </a:lnTo>
                <a:lnTo>
                  <a:pt x="128" y="0"/>
                </a:lnTo>
                <a:close/>
                <a:moveTo>
                  <a:pt x="30" y="202"/>
                </a:moveTo>
                <a:lnTo>
                  <a:pt x="30" y="202"/>
                </a:lnTo>
                <a:lnTo>
                  <a:pt x="24" y="200"/>
                </a:lnTo>
                <a:lnTo>
                  <a:pt x="22" y="196"/>
                </a:lnTo>
                <a:lnTo>
                  <a:pt x="22" y="184"/>
                </a:lnTo>
                <a:lnTo>
                  <a:pt x="22" y="184"/>
                </a:lnTo>
                <a:lnTo>
                  <a:pt x="24" y="180"/>
                </a:lnTo>
                <a:lnTo>
                  <a:pt x="30" y="178"/>
                </a:lnTo>
                <a:lnTo>
                  <a:pt x="66" y="178"/>
                </a:lnTo>
                <a:lnTo>
                  <a:pt x="66" y="178"/>
                </a:lnTo>
                <a:lnTo>
                  <a:pt x="62" y="184"/>
                </a:lnTo>
                <a:lnTo>
                  <a:pt x="60" y="192"/>
                </a:lnTo>
                <a:lnTo>
                  <a:pt x="60" y="192"/>
                </a:lnTo>
                <a:lnTo>
                  <a:pt x="62" y="202"/>
                </a:lnTo>
                <a:lnTo>
                  <a:pt x="30" y="202"/>
                </a:lnTo>
                <a:close/>
                <a:moveTo>
                  <a:pt x="96" y="198"/>
                </a:moveTo>
                <a:lnTo>
                  <a:pt x="96" y="198"/>
                </a:lnTo>
                <a:lnTo>
                  <a:pt x="94" y="204"/>
                </a:lnTo>
                <a:lnTo>
                  <a:pt x="92" y="204"/>
                </a:lnTo>
                <a:lnTo>
                  <a:pt x="92" y="206"/>
                </a:lnTo>
                <a:lnTo>
                  <a:pt x="90" y="206"/>
                </a:lnTo>
                <a:lnTo>
                  <a:pt x="88" y="206"/>
                </a:lnTo>
                <a:lnTo>
                  <a:pt x="88" y="208"/>
                </a:lnTo>
                <a:lnTo>
                  <a:pt x="88" y="208"/>
                </a:lnTo>
                <a:lnTo>
                  <a:pt x="86" y="208"/>
                </a:lnTo>
                <a:lnTo>
                  <a:pt x="86" y="208"/>
                </a:lnTo>
                <a:lnTo>
                  <a:pt x="82" y="208"/>
                </a:lnTo>
                <a:lnTo>
                  <a:pt x="76" y="208"/>
                </a:lnTo>
                <a:lnTo>
                  <a:pt x="76" y="208"/>
                </a:lnTo>
                <a:lnTo>
                  <a:pt x="76" y="208"/>
                </a:lnTo>
                <a:lnTo>
                  <a:pt x="74" y="206"/>
                </a:lnTo>
                <a:lnTo>
                  <a:pt x="74" y="206"/>
                </a:lnTo>
                <a:lnTo>
                  <a:pt x="72" y="206"/>
                </a:lnTo>
                <a:lnTo>
                  <a:pt x="70" y="204"/>
                </a:lnTo>
                <a:lnTo>
                  <a:pt x="70" y="204"/>
                </a:lnTo>
                <a:lnTo>
                  <a:pt x="70" y="204"/>
                </a:lnTo>
                <a:lnTo>
                  <a:pt x="68" y="200"/>
                </a:lnTo>
                <a:lnTo>
                  <a:pt x="68" y="200"/>
                </a:lnTo>
                <a:lnTo>
                  <a:pt x="66" y="198"/>
                </a:lnTo>
                <a:lnTo>
                  <a:pt x="66" y="198"/>
                </a:lnTo>
                <a:lnTo>
                  <a:pt x="66" y="198"/>
                </a:lnTo>
                <a:lnTo>
                  <a:pt x="64" y="192"/>
                </a:lnTo>
                <a:lnTo>
                  <a:pt x="64" y="192"/>
                </a:lnTo>
                <a:lnTo>
                  <a:pt x="66" y="186"/>
                </a:lnTo>
                <a:lnTo>
                  <a:pt x="66" y="186"/>
                </a:lnTo>
                <a:lnTo>
                  <a:pt x="66" y="184"/>
                </a:lnTo>
                <a:lnTo>
                  <a:pt x="66" y="184"/>
                </a:lnTo>
                <a:lnTo>
                  <a:pt x="70" y="180"/>
                </a:lnTo>
                <a:lnTo>
                  <a:pt x="70" y="180"/>
                </a:lnTo>
                <a:lnTo>
                  <a:pt x="74" y="176"/>
                </a:lnTo>
                <a:lnTo>
                  <a:pt x="76" y="176"/>
                </a:lnTo>
                <a:lnTo>
                  <a:pt x="76" y="176"/>
                </a:lnTo>
                <a:lnTo>
                  <a:pt x="78" y="176"/>
                </a:lnTo>
                <a:lnTo>
                  <a:pt x="78" y="176"/>
                </a:lnTo>
                <a:lnTo>
                  <a:pt x="78" y="176"/>
                </a:lnTo>
                <a:lnTo>
                  <a:pt x="82" y="176"/>
                </a:lnTo>
                <a:lnTo>
                  <a:pt x="82" y="174"/>
                </a:lnTo>
                <a:lnTo>
                  <a:pt x="82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94" y="180"/>
                </a:lnTo>
                <a:lnTo>
                  <a:pt x="96" y="184"/>
                </a:lnTo>
                <a:lnTo>
                  <a:pt x="96" y="184"/>
                </a:lnTo>
                <a:lnTo>
                  <a:pt x="96" y="184"/>
                </a:lnTo>
                <a:lnTo>
                  <a:pt x="98" y="186"/>
                </a:lnTo>
                <a:lnTo>
                  <a:pt x="98" y="188"/>
                </a:lnTo>
                <a:lnTo>
                  <a:pt x="98" y="188"/>
                </a:lnTo>
                <a:lnTo>
                  <a:pt x="98" y="190"/>
                </a:lnTo>
                <a:lnTo>
                  <a:pt x="98" y="192"/>
                </a:lnTo>
                <a:lnTo>
                  <a:pt x="98" y="192"/>
                </a:lnTo>
                <a:lnTo>
                  <a:pt x="96" y="198"/>
                </a:lnTo>
                <a:lnTo>
                  <a:pt x="96" y="198"/>
                </a:lnTo>
                <a:close/>
                <a:moveTo>
                  <a:pt x="136" y="196"/>
                </a:moveTo>
                <a:lnTo>
                  <a:pt x="136" y="196"/>
                </a:lnTo>
                <a:lnTo>
                  <a:pt x="134" y="200"/>
                </a:lnTo>
                <a:lnTo>
                  <a:pt x="128" y="202"/>
                </a:lnTo>
                <a:lnTo>
                  <a:pt x="100" y="202"/>
                </a:lnTo>
                <a:lnTo>
                  <a:pt x="100" y="202"/>
                </a:lnTo>
                <a:lnTo>
                  <a:pt x="102" y="192"/>
                </a:lnTo>
                <a:lnTo>
                  <a:pt x="102" y="192"/>
                </a:lnTo>
                <a:lnTo>
                  <a:pt x="102" y="184"/>
                </a:lnTo>
                <a:lnTo>
                  <a:pt x="98" y="178"/>
                </a:lnTo>
                <a:lnTo>
                  <a:pt x="128" y="178"/>
                </a:lnTo>
                <a:lnTo>
                  <a:pt x="128" y="178"/>
                </a:lnTo>
                <a:lnTo>
                  <a:pt x="134" y="180"/>
                </a:lnTo>
                <a:lnTo>
                  <a:pt x="136" y="184"/>
                </a:lnTo>
                <a:lnTo>
                  <a:pt x="136" y="196"/>
                </a:lnTo>
                <a:close/>
                <a:moveTo>
                  <a:pt x="140" y="138"/>
                </a:moveTo>
                <a:lnTo>
                  <a:pt x="140" y="138"/>
                </a:lnTo>
                <a:lnTo>
                  <a:pt x="138" y="146"/>
                </a:lnTo>
                <a:lnTo>
                  <a:pt x="132" y="154"/>
                </a:lnTo>
                <a:lnTo>
                  <a:pt x="124" y="158"/>
                </a:lnTo>
                <a:lnTo>
                  <a:pt x="116" y="160"/>
                </a:lnTo>
                <a:lnTo>
                  <a:pt x="42" y="160"/>
                </a:lnTo>
                <a:lnTo>
                  <a:pt x="42" y="160"/>
                </a:lnTo>
                <a:lnTo>
                  <a:pt x="34" y="158"/>
                </a:lnTo>
                <a:lnTo>
                  <a:pt x="26" y="154"/>
                </a:lnTo>
                <a:lnTo>
                  <a:pt x="22" y="146"/>
                </a:lnTo>
                <a:lnTo>
                  <a:pt x="20" y="138"/>
                </a:lnTo>
                <a:lnTo>
                  <a:pt x="20" y="38"/>
                </a:lnTo>
                <a:lnTo>
                  <a:pt x="20" y="38"/>
                </a:lnTo>
                <a:lnTo>
                  <a:pt x="22" y="30"/>
                </a:lnTo>
                <a:lnTo>
                  <a:pt x="26" y="24"/>
                </a:lnTo>
                <a:lnTo>
                  <a:pt x="34" y="20"/>
                </a:lnTo>
                <a:lnTo>
                  <a:pt x="42" y="18"/>
                </a:lnTo>
                <a:lnTo>
                  <a:pt x="116" y="18"/>
                </a:lnTo>
                <a:lnTo>
                  <a:pt x="116" y="18"/>
                </a:lnTo>
                <a:lnTo>
                  <a:pt x="124" y="20"/>
                </a:lnTo>
                <a:lnTo>
                  <a:pt x="132" y="24"/>
                </a:lnTo>
                <a:lnTo>
                  <a:pt x="138" y="30"/>
                </a:lnTo>
                <a:lnTo>
                  <a:pt x="140" y="38"/>
                </a:lnTo>
                <a:lnTo>
                  <a:pt x="140" y="1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42" tIns="34271" rIns="68542" bIns="34271" numCol="1" anchor="t" anchorCtr="0" compatLnSpc="1">
            <a:prstTxWarp prst="textNoShape">
              <a:avLst/>
            </a:prstTxWarp>
          </a:bodyPr>
          <a:lstStyle/>
          <a:p>
            <a:pPr defTabSz="767552">
              <a:lnSpc>
                <a:spcPct val="130000"/>
              </a:lnSpc>
            </a:pPr>
            <a:endParaRPr lang="zh-CN" altLang="en-US" sz="15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13" name="Freeform 80"/>
          <p:cNvSpPr>
            <a:spLocks noEditPoints="1"/>
          </p:cNvSpPr>
          <p:nvPr/>
        </p:nvSpPr>
        <p:spPr bwMode="auto">
          <a:xfrm>
            <a:off x="4003249" y="1659329"/>
            <a:ext cx="110565" cy="156792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10" y="8"/>
              </a:cxn>
              <a:cxn ang="0">
                <a:pos x="0" y="30"/>
              </a:cxn>
              <a:cxn ang="0">
                <a:pos x="2" y="198"/>
              </a:cxn>
              <a:cxn ang="0">
                <a:pos x="20" y="220"/>
              </a:cxn>
              <a:cxn ang="0">
                <a:pos x="128" y="224"/>
              </a:cxn>
              <a:cxn ang="0">
                <a:pos x="140" y="220"/>
              </a:cxn>
              <a:cxn ang="0">
                <a:pos x="158" y="198"/>
              </a:cxn>
              <a:cxn ang="0">
                <a:pos x="158" y="30"/>
              </a:cxn>
              <a:cxn ang="0">
                <a:pos x="148" y="8"/>
              </a:cxn>
              <a:cxn ang="0">
                <a:pos x="128" y="0"/>
              </a:cxn>
              <a:cxn ang="0">
                <a:pos x="30" y="202"/>
              </a:cxn>
              <a:cxn ang="0">
                <a:pos x="22" y="184"/>
              </a:cxn>
              <a:cxn ang="0">
                <a:pos x="30" y="178"/>
              </a:cxn>
              <a:cxn ang="0">
                <a:pos x="62" y="184"/>
              </a:cxn>
              <a:cxn ang="0">
                <a:pos x="62" y="202"/>
              </a:cxn>
              <a:cxn ang="0">
                <a:pos x="96" y="198"/>
              </a:cxn>
              <a:cxn ang="0">
                <a:pos x="92" y="206"/>
              </a:cxn>
              <a:cxn ang="0">
                <a:pos x="88" y="208"/>
              </a:cxn>
              <a:cxn ang="0">
                <a:pos x="86" y="208"/>
              </a:cxn>
              <a:cxn ang="0">
                <a:pos x="76" y="208"/>
              </a:cxn>
              <a:cxn ang="0">
                <a:pos x="74" y="206"/>
              </a:cxn>
              <a:cxn ang="0">
                <a:pos x="70" y="204"/>
              </a:cxn>
              <a:cxn ang="0">
                <a:pos x="68" y="200"/>
              </a:cxn>
              <a:cxn ang="0">
                <a:pos x="66" y="198"/>
              </a:cxn>
              <a:cxn ang="0">
                <a:pos x="66" y="186"/>
              </a:cxn>
              <a:cxn ang="0">
                <a:pos x="66" y="184"/>
              </a:cxn>
              <a:cxn ang="0">
                <a:pos x="74" y="176"/>
              </a:cxn>
              <a:cxn ang="0">
                <a:pos x="78" y="176"/>
              </a:cxn>
              <a:cxn ang="0">
                <a:pos x="82" y="176"/>
              </a:cxn>
              <a:cxn ang="0">
                <a:pos x="84" y="176"/>
              </a:cxn>
              <a:cxn ang="0">
                <a:pos x="88" y="176"/>
              </a:cxn>
              <a:cxn ang="0">
                <a:pos x="88" y="176"/>
              </a:cxn>
              <a:cxn ang="0">
                <a:pos x="96" y="184"/>
              </a:cxn>
              <a:cxn ang="0">
                <a:pos x="98" y="188"/>
              </a:cxn>
              <a:cxn ang="0">
                <a:pos x="98" y="192"/>
              </a:cxn>
              <a:cxn ang="0">
                <a:pos x="96" y="198"/>
              </a:cxn>
              <a:cxn ang="0">
                <a:pos x="134" y="200"/>
              </a:cxn>
              <a:cxn ang="0">
                <a:pos x="100" y="202"/>
              </a:cxn>
              <a:cxn ang="0">
                <a:pos x="102" y="184"/>
              </a:cxn>
              <a:cxn ang="0">
                <a:pos x="128" y="178"/>
              </a:cxn>
              <a:cxn ang="0">
                <a:pos x="136" y="196"/>
              </a:cxn>
              <a:cxn ang="0">
                <a:pos x="138" y="146"/>
              </a:cxn>
              <a:cxn ang="0">
                <a:pos x="116" y="160"/>
              </a:cxn>
              <a:cxn ang="0">
                <a:pos x="34" y="158"/>
              </a:cxn>
              <a:cxn ang="0">
                <a:pos x="20" y="138"/>
              </a:cxn>
              <a:cxn ang="0">
                <a:pos x="22" y="30"/>
              </a:cxn>
              <a:cxn ang="0">
                <a:pos x="42" y="18"/>
              </a:cxn>
              <a:cxn ang="0">
                <a:pos x="124" y="20"/>
              </a:cxn>
              <a:cxn ang="0">
                <a:pos x="140" y="38"/>
              </a:cxn>
            </a:cxnLst>
            <a:rect l="0" t="0" r="r" b="b"/>
            <a:pathLst>
              <a:path w="158" h="224">
                <a:moveTo>
                  <a:pt x="128" y="0"/>
                </a:moveTo>
                <a:lnTo>
                  <a:pt x="32" y="0"/>
                </a:lnTo>
                <a:lnTo>
                  <a:pt x="32" y="0"/>
                </a:lnTo>
                <a:lnTo>
                  <a:pt x="26" y="0"/>
                </a:lnTo>
                <a:lnTo>
                  <a:pt x="20" y="2"/>
                </a:lnTo>
                <a:lnTo>
                  <a:pt x="10" y="8"/>
                </a:lnTo>
                <a:lnTo>
                  <a:pt x="4" y="18"/>
                </a:lnTo>
                <a:lnTo>
                  <a:pt x="2" y="24"/>
                </a:lnTo>
                <a:lnTo>
                  <a:pt x="0" y="30"/>
                </a:lnTo>
                <a:lnTo>
                  <a:pt x="0" y="192"/>
                </a:lnTo>
                <a:lnTo>
                  <a:pt x="0" y="192"/>
                </a:lnTo>
                <a:lnTo>
                  <a:pt x="2" y="198"/>
                </a:lnTo>
                <a:lnTo>
                  <a:pt x="4" y="204"/>
                </a:lnTo>
                <a:lnTo>
                  <a:pt x="10" y="214"/>
                </a:lnTo>
                <a:lnTo>
                  <a:pt x="20" y="220"/>
                </a:lnTo>
                <a:lnTo>
                  <a:pt x="26" y="222"/>
                </a:lnTo>
                <a:lnTo>
                  <a:pt x="32" y="224"/>
                </a:lnTo>
                <a:lnTo>
                  <a:pt x="128" y="224"/>
                </a:lnTo>
                <a:lnTo>
                  <a:pt x="128" y="224"/>
                </a:lnTo>
                <a:lnTo>
                  <a:pt x="134" y="222"/>
                </a:lnTo>
                <a:lnTo>
                  <a:pt x="140" y="220"/>
                </a:lnTo>
                <a:lnTo>
                  <a:pt x="148" y="214"/>
                </a:lnTo>
                <a:lnTo>
                  <a:pt x="156" y="204"/>
                </a:lnTo>
                <a:lnTo>
                  <a:pt x="158" y="198"/>
                </a:lnTo>
                <a:lnTo>
                  <a:pt x="158" y="192"/>
                </a:lnTo>
                <a:lnTo>
                  <a:pt x="158" y="30"/>
                </a:lnTo>
                <a:lnTo>
                  <a:pt x="158" y="30"/>
                </a:lnTo>
                <a:lnTo>
                  <a:pt x="158" y="24"/>
                </a:lnTo>
                <a:lnTo>
                  <a:pt x="156" y="18"/>
                </a:lnTo>
                <a:lnTo>
                  <a:pt x="148" y="8"/>
                </a:lnTo>
                <a:lnTo>
                  <a:pt x="140" y="2"/>
                </a:lnTo>
                <a:lnTo>
                  <a:pt x="134" y="0"/>
                </a:lnTo>
                <a:lnTo>
                  <a:pt x="128" y="0"/>
                </a:lnTo>
                <a:lnTo>
                  <a:pt x="128" y="0"/>
                </a:lnTo>
                <a:close/>
                <a:moveTo>
                  <a:pt x="30" y="202"/>
                </a:moveTo>
                <a:lnTo>
                  <a:pt x="30" y="202"/>
                </a:lnTo>
                <a:lnTo>
                  <a:pt x="24" y="200"/>
                </a:lnTo>
                <a:lnTo>
                  <a:pt x="22" y="196"/>
                </a:lnTo>
                <a:lnTo>
                  <a:pt x="22" y="184"/>
                </a:lnTo>
                <a:lnTo>
                  <a:pt x="22" y="184"/>
                </a:lnTo>
                <a:lnTo>
                  <a:pt x="24" y="180"/>
                </a:lnTo>
                <a:lnTo>
                  <a:pt x="30" y="178"/>
                </a:lnTo>
                <a:lnTo>
                  <a:pt x="66" y="178"/>
                </a:lnTo>
                <a:lnTo>
                  <a:pt x="66" y="178"/>
                </a:lnTo>
                <a:lnTo>
                  <a:pt x="62" y="184"/>
                </a:lnTo>
                <a:lnTo>
                  <a:pt x="60" y="192"/>
                </a:lnTo>
                <a:lnTo>
                  <a:pt x="60" y="192"/>
                </a:lnTo>
                <a:lnTo>
                  <a:pt x="62" y="202"/>
                </a:lnTo>
                <a:lnTo>
                  <a:pt x="30" y="202"/>
                </a:lnTo>
                <a:close/>
                <a:moveTo>
                  <a:pt x="96" y="198"/>
                </a:moveTo>
                <a:lnTo>
                  <a:pt x="96" y="198"/>
                </a:lnTo>
                <a:lnTo>
                  <a:pt x="94" y="204"/>
                </a:lnTo>
                <a:lnTo>
                  <a:pt x="92" y="204"/>
                </a:lnTo>
                <a:lnTo>
                  <a:pt x="92" y="206"/>
                </a:lnTo>
                <a:lnTo>
                  <a:pt x="90" y="206"/>
                </a:lnTo>
                <a:lnTo>
                  <a:pt x="88" y="206"/>
                </a:lnTo>
                <a:lnTo>
                  <a:pt x="88" y="208"/>
                </a:lnTo>
                <a:lnTo>
                  <a:pt x="88" y="208"/>
                </a:lnTo>
                <a:lnTo>
                  <a:pt x="86" y="208"/>
                </a:lnTo>
                <a:lnTo>
                  <a:pt x="86" y="208"/>
                </a:lnTo>
                <a:lnTo>
                  <a:pt x="82" y="208"/>
                </a:lnTo>
                <a:lnTo>
                  <a:pt x="76" y="208"/>
                </a:lnTo>
                <a:lnTo>
                  <a:pt x="76" y="208"/>
                </a:lnTo>
                <a:lnTo>
                  <a:pt x="76" y="208"/>
                </a:lnTo>
                <a:lnTo>
                  <a:pt x="74" y="206"/>
                </a:lnTo>
                <a:lnTo>
                  <a:pt x="74" y="206"/>
                </a:lnTo>
                <a:lnTo>
                  <a:pt x="72" y="206"/>
                </a:lnTo>
                <a:lnTo>
                  <a:pt x="70" y="204"/>
                </a:lnTo>
                <a:lnTo>
                  <a:pt x="70" y="204"/>
                </a:lnTo>
                <a:lnTo>
                  <a:pt x="70" y="204"/>
                </a:lnTo>
                <a:lnTo>
                  <a:pt x="68" y="200"/>
                </a:lnTo>
                <a:lnTo>
                  <a:pt x="68" y="200"/>
                </a:lnTo>
                <a:lnTo>
                  <a:pt x="66" y="198"/>
                </a:lnTo>
                <a:lnTo>
                  <a:pt x="66" y="198"/>
                </a:lnTo>
                <a:lnTo>
                  <a:pt x="66" y="198"/>
                </a:lnTo>
                <a:lnTo>
                  <a:pt x="64" y="192"/>
                </a:lnTo>
                <a:lnTo>
                  <a:pt x="64" y="192"/>
                </a:lnTo>
                <a:lnTo>
                  <a:pt x="66" y="186"/>
                </a:lnTo>
                <a:lnTo>
                  <a:pt x="66" y="186"/>
                </a:lnTo>
                <a:lnTo>
                  <a:pt x="66" y="184"/>
                </a:lnTo>
                <a:lnTo>
                  <a:pt x="66" y="184"/>
                </a:lnTo>
                <a:lnTo>
                  <a:pt x="70" y="180"/>
                </a:lnTo>
                <a:lnTo>
                  <a:pt x="70" y="180"/>
                </a:lnTo>
                <a:lnTo>
                  <a:pt x="74" y="176"/>
                </a:lnTo>
                <a:lnTo>
                  <a:pt x="76" y="176"/>
                </a:lnTo>
                <a:lnTo>
                  <a:pt x="76" y="176"/>
                </a:lnTo>
                <a:lnTo>
                  <a:pt x="78" y="176"/>
                </a:lnTo>
                <a:lnTo>
                  <a:pt x="78" y="176"/>
                </a:lnTo>
                <a:lnTo>
                  <a:pt x="78" y="176"/>
                </a:lnTo>
                <a:lnTo>
                  <a:pt x="82" y="176"/>
                </a:lnTo>
                <a:lnTo>
                  <a:pt x="82" y="174"/>
                </a:lnTo>
                <a:lnTo>
                  <a:pt x="82" y="176"/>
                </a:lnTo>
                <a:lnTo>
                  <a:pt x="84" y="176"/>
                </a:lnTo>
                <a:lnTo>
                  <a:pt x="86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94" y="180"/>
                </a:lnTo>
                <a:lnTo>
                  <a:pt x="96" y="184"/>
                </a:lnTo>
                <a:lnTo>
                  <a:pt x="96" y="184"/>
                </a:lnTo>
                <a:lnTo>
                  <a:pt x="96" y="184"/>
                </a:lnTo>
                <a:lnTo>
                  <a:pt x="98" y="186"/>
                </a:lnTo>
                <a:lnTo>
                  <a:pt x="98" y="188"/>
                </a:lnTo>
                <a:lnTo>
                  <a:pt x="98" y="188"/>
                </a:lnTo>
                <a:lnTo>
                  <a:pt x="98" y="190"/>
                </a:lnTo>
                <a:lnTo>
                  <a:pt x="98" y="192"/>
                </a:lnTo>
                <a:lnTo>
                  <a:pt x="98" y="192"/>
                </a:lnTo>
                <a:lnTo>
                  <a:pt x="96" y="198"/>
                </a:lnTo>
                <a:lnTo>
                  <a:pt x="96" y="198"/>
                </a:lnTo>
                <a:close/>
                <a:moveTo>
                  <a:pt x="136" y="196"/>
                </a:moveTo>
                <a:lnTo>
                  <a:pt x="136" y="196"/>
                </a:lnTo>
                <a:lnTo>
                  <a:pt x="134" y="200"/>
                </a:lnTo>
                <a:lnTo>
                  <a:pt x="128" y="202"/>
                </a:lnTo>
                <a:lnTo>
                  <a:pt x="100" y="202"/>
                </a:lnTo>
                <a:lnTo>
                  <a:pt x="100" y="202"/>
                </a:lnTo>
                <a:lnTo>
                  <a:pt x="102" y="192"/>
                </a:lnTo>
                <a:lnTo>
                  <a:pt x="102" y="192"/>
                </a:lnTo>
                <a:lnTo>
                  <a:pt x="102" y="184"/>
                </a:lnTo>
                <a:lnTo>
                  <a:pt x="98" y="178"/>
                </a:lnTo>
                <a:lnTo>
                  <a:pt x="128" y="178"/>
                </a:lnTo>
                <a:lnTo>
                  <a:pt x="128" y="178"/>
                </a:lnTo>
                <a:lnTo>
                  <a:pt x="134" y="180"/>
                </a:lnTo>
                <a:lnTo>
                  <a:pt x="136" y="184"/>
                </a:lnTo>
                <a:lnTo>
                  <a:pt x="136" y="196"/>
                </a:lnTo>
                <a:close/>
                <a:moveTo>
                  <a:pt x="140" y="138"/>
                </a:moveTo>
                <a:lnTo>
                  <a:pt x="140" y="138"/>
                </a:lnTo>
                <a:lnTo>
                  <a:pt x="138" y="146"/>
                </a:lnTo>
                <a:lnTo>
                  <a:pt x="132" y="154"/>
                </a:lnTo>
                <a:lnTo>
                  <a:pt x="124" y="158"/>
                </a:lnTo>
                <a:lnTo>
                  <a:pt x="116" y="160"/>
                </a:lnTo>
                <a:lnTo>
                  <a:pt x="42" y="160"/>
                </a:lnTo>
                <a:lnTo>
                  <a:pt x="42" y="160"/>
                </a:lnTo>
                <a:lnTo>
                  <a:pt x="34" y="158"/>
                </a:lnTo>
                <a:lnTo>
                  <a:pt x="26" y="154"/>
                </a:lnTo>
                <a:lnTo>
                  <a:pt x="22" y="146"/>
                </a:lnTo>
                <a:lnTo>
                  <a:pt x="20" y="138"/>
                </a:lnTo>
                <a:lnTo>
                  <a:pt x="20" y="38"/>
                </a:lnTo>
                <a:lnTo>
                  <a:pt x="20" y="38"/>
                </a:lnTo>
                <a:lnTo>
                  <a:pt x="22" y="30"/>
                </a:lnTo>
                <a:lnTo>
                  <a:pt x="26" y="24"/>
                </a:lnTo>
                <a:lnTo>
                  <a:pt x="34" y="20"/>
                </a:lnTo>
                <a:lnTo>
                  <a:pt x="42" y="18"/>
                </a:lnTo>
                <a:lnTo>
                  <a:pt x="116" y="18"/>
                </a:lnTo>
                <a:lnTo>
                  <a:pt x="116" y="18"/>
                </a:lnTo>
                <a:lnTo>
                  <a:pt x="124" y="20"/>
                </a:lnTo>
                <a:lnTo>
                  <a:pt x="132" y="24"/>
                </a:lnTo>
                <a:lnTo>
                  <a:pt x="138" y="30"/>
                </a:lnTo>
                <a:lnTo>
                  <a:pt x="140" y="38"/>
                </a:lnTo>
                <a:lnTo>
                  <a:pt x="140" y="1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42" tIns="34271" rIns="68542" bIns="34271" numCol="1" anchor="t" anchorCtr="0" compatLnSpc="1">
            <a:prstTxWarp prst="textNoShape">
              <a:avLst/>
            </a:prstTxWarp>
          </a:bodyPr>
          <a:lstStyle/>
          <a:p>
            <a:pPr defTabSz="767552">
              <a:lnSpc>
                <a:spcPct val="130000"/>
              </a:lnSpc>
            </a:pPr>
            <a:endParaRPr lang="zh-CN" altLang="en-US" sz="15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14" name="TextBox 1634"/>
          <p:cNvSpPr txBox="1"/>
          <p:nvPr/>
        </p:nvSpPr>
        <p:spPr>
          <a:xfrm>
            <a:off x="6202529" y="627789"/>
            <a:ext cx="2015627" cy="4801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423">
              <a:lnSpc>
                <a:spcPct val="130000"/>
              </a:lnSpc>
              <a:defRPr/>
            </a:pPr>
            <a:r>
              <a:rPr lang="en-GB" sz="2400" b="1" kern="0" dirty="0">
                <a:solidFill>
                  <a:srgbClr val="92D050"/>
                </a:solidFill>
                <a:cs typeface="+mn-ea"/>
                <a:sym typeface="+mn-lt"/>
              </a:rPr>
              <a:t>2020</a:t>
            </a:r>
            <a:r>
              <a:rPr lang="en-GB" sz="1500" b="1" kern="0" dirty="0">
                <a:solidFill>
                  <a:prstClr val="white"/>
                </a:solidFill>
                <a:cs typeface="+mn-ea"/>
                <a:sym typeface="+mn-lt"/>
              </a:rPr>
              <a:t> and Beyond</a:t>
            </a:r>
          </a:p>
        </p:txBody>
      </p:sp>
      <p:sp>
        <p:nvSpPr>
          <p:cNvPr id="917" name="Freeform 352"/>
          <p:cNvSpPr>
            <a:spLocks noEditPoints="1"/>
          </p:cNvSpPr>
          <p:nvPr/>
        </p:nvSpPr>
        <p:spPr bwMode="auto">
          <a:xfrm>
            <a:off x="3483305" y="4049426"/>
            <a:ext cx="217912" cy="217969"/>
          </a:xfrm>
          <a:custGeom>
            <a:avLst/>
            <a:gdLst/>
            <a:ahLst/>
            <a:cxnLst>
              <a:cxn ang="0">
                <a:pos x="179" y="357"/>
              </a:cxn>
              <a:cxn ang="0">
                <a:pos x="143" y="353"/>
              </a:cxn>
              <a:cxn ang="0">
                <a:pos x="110" y="343"/>
              </a:cxn>
              <a:cxn ang="0">
                <a:pos x="79" y="327"/>
              </a:cxn>
              <a:cxn ang="0">
                <a:pos x="53" y="304"/>
              </a:cxn>
              <a:cxn ang="0">
                <a:pos x="31" y="278"/>
              </a:cxn>
              <a:cxn ang="0">
                <a:pos x="14" y="249"/>
              </a:cxn>
              <a:cxn ang="0">
                <a:pos x="4" y="214"/>
              </a:cxn>
              <a:cxn ang="0">
                <a:pos x="0" y="178"/>
              </a:cxn>
              <a:cxn ang="0">
                <a:pos x="2" y="161"/>
              </a:cxn>
              <a:cxn ang="0">
                <a:pos x="8" y="125"/>
              </a:cxn>
              <a:cxn ang="0">
                <a:pos x="22" y="94"/>
              </a:cxn>
              <a:cxn ang="0">
                <a:pos x="41" y="66"/>
              </a:cxn>
              <a:cxn ang="0">
                <a:pos x="65" y="41"/>
              </a:cxn>
              <a:cxn ang="0">
                <a:pos x="94" y="23"/>
              </a:cxn>
              <a:cxn ang="0">
                <a:pos x="126" y="9"/>
              </a:cxn>
              <a:cxn ang="0">
                <a:pos x="161" y="0"/>
              </a:cxn>
              <a:cxn ang="0">
                <a:pos x="179" y="0"/>
              </a:cxn>
              <a:cxn ang="0">
                <a:pos x="216" y="4"/>
              </a:cxn>
              <a:cxn ang="0">
                <a:pos x="249" y="15"/>
              </a:cxn>
              <a:cxn ang="0">
                <a:pos x="279" y="31"/>
              </a:cxn>
              <a:cxn ang="0">
                <a:pos x="306" y="53"/>
              </a:cxn>
              <a:cxn ang="0">
                <a:pos x="326" y="80"/>
              </a:cxn>
              <a:cxn ang="0">
                <a:pos x="345" y="108"/>
              </a:cxn>
              <a:cxn ang="0">
                <a:pos x="355" y="143"/>
              </a:cxn>
              <a:cxn ang="0">
                <a:pos x="357" y="178"/>
              </a:cxn>
              <a:cxn ang="0">
                <a:pos x="357" y="196"/>
              </a:cxn>
              <a:cxn ang="0">
                <a:pos x="349" y="231"/>
              </a:cxn>
              <a:cxn ang="0">
                <a:pos x="336" y="263"/>
              </a:cxn>
              <a:cxn ang="0">
                <a:pos x="316" y="292"/>
              </a:cxn>
              <a:cxn ang="0">
                <a:pos x="294" y="316"/>
              </a:cxn>
              <a:cxn ang="0">
                <a:pos x="265" y="335"/>
              </a:cxn>
              <a:cxn ang="0">
                <a:pos x="232" y="349"/>
              </a:cxn>
              <a:cxn ang="0">
                <a:pos x="198" y="355"/>
              </a:cxn>
              <a:cxn ang="0">
                <a:pos x="179" y="357"/>
              </a:cxn>
              <a:cxn ang="0">
                <a:pos x="124" y="276"/>
              </a:cxn>
              <a:cxn ang="0">
                <a:pos x="124" y="82"/>
              </a:cxn>
            </a:cxnLst>
            <a:rect l="0" t="0" r="r" b="b"/>
            <a:pathLst>
              <a:path w="357" h="357">
                <a:moveTo>
                  <a:pt x="179" y="357"/>
                </a:moveTo>
                <a:lnTo>
                  <a:pt x="179" y="357"/>
                </a:lnTo>
                <a:lnTo>
                  <a:pt x="161" y="355"/>
                </a:lnTo>
                <a:lnTo>
                  <a:pt x="143" y="353"/>
                </a:lnTo>
                <a:lnTo>
                  <a:pt x="126" y="349"/>
                </a:lnTo>
                <a:lnTo>
                  <a:pt x="110" y="343"/>
                </a:lnTo>
                <a:lnTo>
                  <a:pt x="94" y="335"/>
                </a:lnTo>
                <a:lnTo>
                  <a:pt x="79" y="327"/>
                </a:lnTo>
                <a:lnTo>
                  <a:pt x="65" y="316"/>
                </a:lnTo>
                <a:lnTo>
                  <a:pt x="53" y="304"/>
                </a:lnTo>
                <a:lnTo>
                  <a:pt x="41" y="292"/>
                </a:lnTo>
                <a:lnTo>
                  <a:pt x="31" y="278"/>
                </a:lnTo>
                <a:lnTo>
                  <a:pt x="22" y="263"/>
                </a:lnTo>
                <a:lnTo>
                  <a:pt x="14" y="249"/>
                </a:lnTo>
                <a:lnTo>
                  <a:pt x="8" y="231"/>
                </a:lnTo>
                <a:lnTo>
                  <a:pt x="4" y="214"/>
                </a:lnTo>
                <a:lnTo>
                  <a:pt x="2" y="196"/>
                </a:lnTo>
                <a:lnTo>
                  <a:pt x="0" y="178"/>
                </a:lnTo>
                <a:lnTo>
                  <a:pt x="0" y="178"/>
                </a:lnTo>
                <a:lnTo>
                  <a:pt x="2" y="161"/>
                </a:lnTo>
                <a:lnTo>
                  <a:pt x="4" y="143"/>
                </a:lnTo>
                <a:lnTo>
                  <a:pt x="8" y="125"/>
                </a:lnTo>
                <a:lnTo>
                  <a:pt x="14" y="108"/>
                </a:lnTo>
                <a:lnTo>
                  <a:pt x="22" y="94"/>
                </a:lnTo>
                <a:lnTo>
                  <a:pt x="31" y="80"/>
                </a:lnTo>
                <a:lnTo>
                  <a:pt x="41" y="66"/>
                </a:lnTo>
                <a:lnTo>
                  <a:pt x="53" y="53"/>
                </a:lnTo>
                <a:lnTo>
                  <a:pt x="65" y="41"/>
                </a:lnTo>
                <a:lnTo>
                  <a:pt x="79" y="31"/>
                </a:lnTo>
                <a:lnTo>
                  <a:pt x="94" y="23"/>
                </a:lnTo>
                <a:lnTo>
                  <a:pt x="110" y="15"/>
                </a:lnTo>
                <a:lnTo>
                  <a:pt x="126" y="9"/>
                </a:lnTo>
                <a:lnTo>
                  <a:pt x="143" y="4"/>
                </a:lnTo>
                <a:lnTo>
                  <a:pt x="161" y="0"/>
                </a:lnTo>
                <a:lnTo>
                  <a:pt x="179" y="0"/>
                </a:lnTo>
                <a:lnTo>
                  <a:pt x="179" y="0"/>
                </a:lnTo>
                <a:lnTo>
                  <a:pt x="198" y="0"/>
                </a:lnTo>
                <a:lnTo>
                  <a:pt x="216" y="4"/>
                </a:lnTo>
                <a:lnTo>
                  <a:pt x="232" y="9"/>
                </a:lnTo>
                <a:lnTo>
                  <a:pt x="249" y="15"/>
                </a:lnTo>
                <a:lnTo>
                  <a:pt x="265" y="23"/>
                </a:lnTo>
                <a:lnTo>
                  <a:pt x="279" y="31"/>
                </a:lnTo>
                <a:lnTo>
                  <a:pt x="294" y="41"/>
                </a:lnTo>
                <a:lnTo>
                  <a:pt x="306" y="53"/>
                </a:lnTo>
                <a:lnTo>
                  <a:pt x="316" y="66"/>
                </a:lnTo>
                <a:lnTo>
                  <a:pt x="326" y="80"/>
                </a:lnTo>
                <a:lnTo>
                  <a:pt x="336" y="94"/>
                </a:lnTo>
                <a:lnTo>
                  <a:pt x="345" y="108"/>
                </a:lnTo>
                <a:lnTo>
                  <a:pt x="349" y="125"/>
                </a:lnTo>
                <a:lnTo>
                  <a:pt x="355" y="143"/>
                </a:lnTo>
                <a:lnTo>
                  <a:pt x="357" y="161"/>
                </a:lnTo>
                <a:lnTo>
                  <a:pt x="357" y="178"/>
                </a:lnTo>
                <a:lnTo>
                  <a:pt x="357" y="178"/>
                </a:lnTo>
                <a:lnTo>
                  <a:pt x="357" y="196"/>
                </a:lnTo>
                <a:lnTo>
                  <a:pt x="355" y="214"/>
                </a:lnTo>
                <a:lnTo>
                  <a:pt x="349" y="231"/>
                </a:lnTo>
                <a:lnTo>
                  <a:pt x="345" y="249"/>
                </a:lnTo>
                <a:lnTo>
                  <a:pt x="336" y="263"/>
                </a:lnTo>
                <a:lnTo>
                  <a:pt x="326" y="278"/>
                </a:lnTo>
                <a:lnTo>
                  <a:pt x="316" y="292"/>
                </a:lnTo>
                <a:lnTo>
                  <a:pt x="306" y="304"/>
                </a:lnTo>
                <a:lnTo>
                  <a:pt x="294" y="316"/>
                </a:lnTo>
                <a:lnTo>
                  <a:pt x="279" y="327"/>
                </a:lnTo>
                <a:lnTo>
                  <a:pt x="265" y="335"/>
                </a:lnTo>
                <a:lnTo>
                  <a:pt x="249" y="343"/>
                </a:lnTo>
                <a:lnTo>
                  <a:pt x="232" y="349"/>
                </a:lnTo>
                <a:lnTo>
                  <a:pt x="216" y="353"/>
                </a:lnTo>
                <a:lnTo>
                  <a:pt x="198" y="355"/>
                </a:lnTo>
                <a:lnTo>
                  <a:pt x="179" y="357"/>
                </a:lnTo>
                <a:lnTo>
                  <a:pt x="179" y="357"/>
                </a:lnTo>
                <a:close/>
                <a:moveTo>
                  <a:pt x="124" y="82"/>
                </a:moveTo>
                <a:lnTo>
                  <a:pt x="124" y="276"/>
                </a:lnTo>
                <a:lnTo>
                  <a:pt x="285" y="178"/>
                </a:lnTo>
                <a:lnTo>
                  <a:pt x="124" y="8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42" tIns="34271" rIns="68542" bIns="34271" numCol="1" anchor="t" anchorCtr="0" compatLnSpc="1">
            <a:prstTxWarp prst="textNoShape">
              <a:avLst/>
            </a:prstTxWarp>
          </a:bodyPr>
          <a:lstStyle/>
          <a:p>
            <a:pPr defTabSz="767552">
              <a:lnSpc>
                <a:spcPct val="130000"/>
              </a:lnSpc>
            </a:pPr>
            <a:endParaRPr lang="zh-CN" altLang="en-US" sz="15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918" name="组合 692"/>
          <p:cNvGrpSpPr/>
          <p:nvPr/>
        </p:nvGrpSpPr>
        <p:grpSpPr>
          <a:xfrm>
            <a:off x="3876347" y="4022961"/>
            <a:ext cx="268465" cy="265114"/>
            <a:chOff x="11897858" y="3411765"/>
            <a:chExt cx="498475" cy="492125"/>
          </a:xfrm>
          <a:solidFill>
            <a:schemeClr val="bg1"/>
          </a:solidFill>
        </p:grpSpPr>
        <p:sp>
          <p:nvSpPr>
            <p:cNvPr id="919" name="Freeform 7"/>
            <p:cNvSpPr>
              <a:spLocks/>
            </p:cNvSpPr>
            <p:nvPr/>
          </p:nvSpPr>
          <p:spPr bwMode="auto">
            <a:xfrm>
              <a:off x="12113758" y="3411765"/>
              <a:ext cx="282575" cy="2825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4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8" y="30"/>
                </a:cxn>
                <a:cxn ang="0">
                  <a:pos x="42" y="32"/>
                </a:cxn>
                <a:cxn ang="0">
                  <a:pos x="54" y="34"/>
                </a:cxn>
                <a:cxn ang="0">
                  <a:pos x="68" y="40"/>
                </a:cxn>
                <a:cxn ang="0">
                  <a:pos x="78" y="44"/>
                </a:cxn>
                <a:cxn ang="0">
                  <a:pos x="90" y="52"/>
                </a:cxn>
                <a:cxn ang="0">
                  <a:pos x="100" y="60"/>
                </a:cxn>
                <a:cxn ang="0">
                  <a:pos x="110" y="68"/>
                </a:cxn>
                <a:cxn ang="0">
                  <a:pos x="118" y="78"/>
                </a:cxn>
                <a:cxn ang="0">
                  <a:pos x="126" y="88"/>
                </a:cxn>
                <a:cxn ang="0">
                  <a:pos x="134" y="100"/>
                </a:cxn>
                <a:cxn ang="0">
                  <a:pos x="138" y="110"/>
                </a:cxn>
                <a:cxn ang="0">
                  <a:pos x="144" y="124"/>
                </a:cxn>
                <a:cxn ang="0">
                  <a:pos x="146" y="136"/>
                </a:cxn>
                <a:cxn ang="0">
                  <a:pos x="148" y="150"/>
                </a:cxn>
                <a:cxn ang="0">
                  <a:pos x="150" y="164"/>
                </a:cxn>
                <a:cxn ang="0">
                  <a:pos x="150" y="164"/>
                </a:cxn>
                <a:cxn ang="0">
                  <a:pos x="150" y="168"/>
                </a:cxn>
                <a:cxn ang="0">
                  <a:pos x="154" y="174"/>
                </a:cxn>
                <a:cxn ang="0">
                  <a:pos x="158" y="176"/>
                </a:cxn>
                <a:cxn ang="0">
                  <a:pos x="164" y="178"/>
                </a:cxn>
                <a:cxn ang="0">
                  <a:pos x="164" y="178"/>
                </a:cxn>
                <a:cxn ang="0">
                  <a:pos x="170" y="176"/>
                </a:cxn>
                <a:cxn ang="0">
                  <a:pos x="174" y="174"/>
                </a:cxn>
                <a:cxn ang="0">
                  <a:pos x="178" y="168"/>
                </a:cxn>
                <a:cxn ang="0">
                  <a:pos x="178" y="164"/>
                </a:cxn>
                <a:cxn ang="0">
                  <a:pos x="178" y="164"/>
                </a:cxn>
                <a:cxn ang="0">
                  <a:pos x="178" y="146"/>
                </a:cxn>
                <a:cxn ang="0">
                  <a:pos x="176" y="130"/>
                </a:cxn>
                <a:cxn ang="0">
                  <a:pos x="172" y="114"/>
                </a:cxn>
                <a:cxn ang="0">
                  <a:pos x="166" y="100"/>
                </a:cxn>
                <a:cxn ang="0">
                  <a:pos x="158" y="86"/>
                </a:cxn>
                <a:cxn ang="0">
                  <a:pos x="150" y="72"/>
                </a:cxn>
                <a:cxn ang="0">
                  <a:pos x="142" y="60"/>
                </a:cxn>
                <a:cxn ang="0">
                  <a:pos x="130" y="48"/>
                </a:cxn>
                <a:cxn ang="0">
                  <a:pos x="118" y="38"/>
                </a:cxn>
                <a:cxn ang="0">
                  <a:pos x="106" y="28"/>
                </a:cxn>
                <a:cxn ang="0">
                  <a:pos x="92" y="20"/>
                </a:cxn>
                <a:cxn ang="0">
                  <a:pos x="78" y="12"/>
                </a:cxn>
                <a:cxn ang="0">
                  <a:pos x="64" y="8"/>
                </a:cxn>
                <a:cxn ang="0">
                  <a:pos x="48" y="4"/>
                </a:cxn>
                <a:cxn ang="0">
                  <a:pos x="32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78" h="178">
                  <a:moveTo>
                    <a:pt x="14" y="0"/>
                  </a:move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8" y="30"/>
                  </a:lnTo>
                  <a:lnTo>
                    <a:pt x="42" y="32"/>
                  </a:lnTo>
                  <a:lnTo>
                    <a:pt x="54" y="34"/>
                  </a:lnTo>
                  <a:lnTo>
                    <a:pt x="68" y="40"/>
                  </a:lnTo>
                  <a:lnTo>
                    <a:pt x="78" y="44"/>
                  </a:lnTo>
                  <a:lnTo>
                    <a:pt x="90" y="52"/>
                  </a:lnTo>
                  <a:lnTo>
                    <a:pt x="100" y="60"/>
                  </a:lnTo>
                  <a:lnTo>
                    <a:pt x="110" y="68"/>
                  </a:lnTo>
                  <a:lnTo>
                    <a:pt x="118" y="78"/>
                  </a:lnTo>
                  <a:lnTo>
                    <a:pt x="126" y="88"/>
                  </a:lnTo>
                  <a:lnTo>
                    <a:pt x="134" y="100"/>
                  </a:lnTo>
                  <a:lnTo>
                    <a:pt x="138" y="110"/>
                  </a:lnTo>
                  <a:lnTo>
                    <a:pt x="144" y="124"/>
                  </a:lnTo>
                  <a:lnTo>
                    <a:pt x="146" y="136"/>
                  </a:lnTo>
                  <a:lnTo>
                    <a:pt x="148" y="150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0" y="168"/>
                  </a:lnTo>
                  <a:lnTo>
                    <a:pt x="154" y="174"/>
                  </a:lnTo>
                  <a:lnTo>
                    <a:pt x="158" y="176"/>
                  </a:lnTo>
                  <a:lnTo>
                    <a:pt x="164" y="178"/>
                  </a:lnTo>
                  <a:lnTo>
                    <a:pt x="164" y="178"/>
                  </a:lnTo>
                  <a:lnTo>
                    <a:pt x="170" y="176"/>
                  </a:lnTo>
                  <a:lnTo>
                    <a:pt x="174" y="174"/>
                  </a:lnTo>
                  <a:lnTo>
                    <a:pt x="178" y="168"/>
                  </a:lnTo>
                  <a:lnTo>
                    <a:pt x="178" y="164"/>
                  </a:lnTo>
                  <a:lnTo>
                    <a:pt x="178" y="164"/>
                  </a:lnTo>
                  <a:lnTo>
                    <a:pt x="178" y="146"/>
                  </a:lnTo>
                  <a:lnTo>
                    <a:pt x="176" y="130"/>
                  </a:lnTo>
                  <a:lnTo>
                    <a:pt x="172" y="114"/>
                  </a:lnTo>
                  <a:lnTo>
                    <a:pt x="166" y="100"/>
                  </a:lnTo>
                  <a:lnTo>
                    <a:pt x="158" y="86"/>
                  </a:lnTo>
                  <a:lnTo>
                    <a:pt x="150" y="72"/>
                  </a:lnTo>
                  <a:lnTo>
                    <a:pt x="142" y="60"/>
                  </a:lnTo>
                  <a:lnTo>
                    <a:pt x="130" y="48"/>
                  </a:lnTo>
                  <a:lnTo>
                    <a:pt x="118" y="38"/>
                  </a:lnTo>
                  <a:lnTo>
                    <a:pt x="106" y="28"/>
                  </a:lnTo>
                  <a:lnTo>
                    <a:pt x="92" y="20"/>
                  </a:lnTo>
                  <a:lnTo>
                    <a:pt x="78" y="12"/>
                  </a:lnTo>
                  <a:lnTo>
                    <a:pt x="64" y="8"/>
                  </a:lnTo>
                  <a:lnTo>
                    <a:pt x="48" y="4"/>
                  </a:lnTo>
                  <a:lnTo>
                    <a:pt x="32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0" name="Freeform 8"/>
            <p:cNvSpPr>
              <a:spLocks/>
            </p:cNvSpPr>
            <p:nvPr/>
          </p:nvSpPr>
          <p:spPr bwMode="auto">
            <a:xfrm>
              <a:off x="12113758" y="3497490"/>
              <a:ext cx="193675" cy="196850"/>
            </a:xfrm>
            <a:custGeom>
              <a:avLst/>
              <a:gdLst/>
              <a:ahLst/>
              <a:cxnLst>
                <a:cxn ang="0">
                  <a:pos x="92" y="110"/>
                </a:cxn>
                <a:cxn ang="0">
                  <a:pos x="92" y="110"/>
                </a:cxn>
                <a:cxn ang="0">
                  <a:pos x="94" y="114"/>
                </a:cxn>
                <a:cxn ang="0">
                  <a:pos x="96" y="120"/>
                </a:cxn>
                <a:cxn ang="0">
                  <a:pos x="100" y="122"/>
                </a:cxn>
                <a:cxn ang="0">
                  <a:pos x="106" y="124"/>
                </a:cxn>
                <a:cxn ang="0">
                  <a:pos x="106" y="124"/>
                </a:cxn>
                <a:cxn ang="0">
                  <a:pos x="112" y="122"/>
                </a:cxn>
                <a:cxn ang="0">
                  <a:pos x="116" y="120"/>
                </a:cxn>
                <a:cxn ang="0">
                  <a:pos x="120" y="114"/>
                </a:cxn>
                <a:cxn ang="0">
                  <a:pos x="122" y="110"/>
                </a:cxn>
                <a:cxn ang="0">
                  <a:pos x="122" y="110"/>
                </a:cxn>
                <a:cxn ang="0">
                  <a:pos x="120" y="88"/>
                </a:cxn>
                <a:cxn ang="0">
                  <a:pos x="112" y="68"/>
                </a:cxn>
                <a:cxn ang="0">
                  <a:pos x="102" y="48"/>
                </a:cxn>
                <a:cxn ang="0">
                  <a:pos x="90" y="32"/>
                </a:cxn>
                <a:cxn ang="0">
                  <a:pos x="74" y="20"/>
                </a:cxn>
                <a:cxn ang="0">
                  <a:pos x="56" y="10"/>
                </a:cxn>
                <a:cxn ang="0">
                  <a:pos x="36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30" y="30"/>
                </a:cxn>
                <a:cxn ang="0">
                  <a:pos x="44" y="36"/>
                </a:cxn>
                <a:cxn ang="0">
                  <a:pos x="58" y="42"/>
                </a:cxn>
                <a:cxn ang="0">
                  <a:pos x="70" y="52"/>
                </a:cxn>
                <a:cxn ang="0">
                  <a:pos x="78" y="64"/>
                </a:cxn>
                <a:cxn ang="0">
                  <a:pos x="86" y="78"/>
                </a:cxn>
                <a:cxn ang="0">
                  <a:pos x="90" y="94"/>
                </a:cxn>
                <a:cxn ang="0">
                  <a:pos x="92" y="110"/>
                </a:cxn>
                <a:cxn ang="0">
                  <a:pos x="92" y="110"/>
                </a:cxn>
              </a:cxnLst>
              <a:rect l="0" t="0" r="r" b="b"/>
              <a:pathLst>
                <a:path w="122" h="124">
                  <a:moveTo>
                    <a:pt x="92" y="110"/>
                  </a:moveTo>
                  <a:lnTo>
                    <a:pt x="92" y="110"/>
                  </a:lnTo>
                  <a:lnTo>
                    <a:pt x="94" y="114"/>
                  </a:lnTo>
                  <a:lnTo>
                    <a:pt x="96" y="120"/>
                  </a:lnTo>
                  <a:lnTo>
                    <a:pt x="100" y="122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12" y="122"/>
                  </a:lnTo>
                  <a:lnTo>
                    <a:pt x="116" y="120"/>
                  </a:lnTo>
                  <a:lnTo>
                    <a:pt x="120" y="114"/>
                  </a:lnTo>
                  <a:lnTo>
                    <a:pt x="122" y="110"/>
                  </a:lnTo>
                  <a:lnTo>
                    <a:pt x="122" y="110"/>
                  </a:lnTo>
                  <a:lnTo>
                    <a:pt x="120" y="88"/>
                  </a:lnTo>
                  <a:lnTo>
                    <a:pt x="112" y="68"/>
                  </a:lnTo>
                  <a:lnTo>
                    <a:pt x="102" y="48"/>
                  </a:lnTo>
                  <a:lnTo>
                    <a:pt x="90" y="32"/>
                  </a:lnTo>
                  <a:lnTo>
                    <a:pt x="74" y="20"/>
                  </a:lnTo>
                  <a:lnTo>
                    <a:pt x="56" y="10"/>
                  </a:lnTo>
                  <a:lnTo>
                    <a:pt x="3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30" y="30"/>
                  </a:lnTo>
                  <a:lnTo>
                    <a:pt x="44" y="36"/>
                  </a:lnTo>
                  <a:lnTo>
                    <a:pt x="58" y="42"/>
                  </a:lnTo>
                  <a:lnTo>
                    <a:pt x="70" y="52"/>
                  </a:lnTo>
                  <a:lnTo>
                    <a:pt x="78" y="64"/>
                  </a:lnTo>
                  <a:lnTo>
                    <a:pt x="86" y="78"/>
                  </a:lnTo>
                  <a:lnTo>
                    <a:pt x="90" y="94"/>
                  </a:lnTo>
                  <a:lnTo>
                    <a:pt x="92" y="110"/>
                  </a:lnTo>
                  <a:lnTo>
                    <a:pt x="92" y="1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1" name="Freeform 9"/>
            <p:cNvSpPr>
              <a:spLocks/>
            </p:cNvSpPr>
            <p:nvPr/>
          </p:nvSpPr>
          <p:spPr bwMode="auto">
            <a:xfrm>
              <a:off x="11897858" y="3446690"/>
              <a:ext cx="454025" cy="457200"/>
            </a:xfrm>
            <a:custGeom>
              <a:avLst/>
              <a:gdLst/>
              <a:ahLst/>
              <a:cxnLst>
                <a:cxn ang="0">
                  <a:pos x="244" y="188"/>
                </a:cxn>
                <a:cxn ang="0">
                  <a:pos x="244" y="188"/>
                </a:cxn>
                <a:cxn ang="0">
                  <a:pos x="238" y="182"/>
                </a:cxn>
                <a:cxn ang="0">
                  <a:pos x="230" y="180"/>
                </a:cxn>
                <a:cxn ang="0">
                  <a:pos x="224" y="182"/>
                </a:cxn>
                <a:cxn ang="0">
                  <a:pos x="218" y="184"/>
                </a:cxn>
                <a:cxn ang="0">
                  <a:pos x="198" y="206"/>
                </a:cxn>
                <a:cxn ang="0">
                  <a:pos x="82" y="92"/>
                </a:cxn>
                <a:cxn ang="0">
                  <a:pos x="106" y="68"/>
                </a:cxn>
                <a:cxn ang="0">
                  <a:pos x="106" y="68"/>
                </a:cxn>
                <a:cxn ang="0">
                  <a:pos x="108" y="62"/>
                </a:cxn>
                <a:cxn ang="0">
                  <a:pos x="110" y="56"/>
                </a:cxn>
                <a:cxn ang="0">
                  <a:pos x="108" y="50"/>
                </a:cxn>
                <a:cxn ang="0">
                  <a:pos x="102" y="42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0" y="2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42" y="4"/>
                </a:cxn>
                <a:cxn ang="0">
                  <a:pos x="14" y="32"/>
                </a:cxn>
                <a:cxn ang="0">
                  <a:pos x="14" y="32"/>
                </a:cxn>
                <a:cxn ang="0">
                  <a:pos x="8" y="38"/>
                </a:cxn>
                <a:cxn ang="0">
                  <a:pos x="4" y="46"/>
                </a:cxn>
                <a:cxn ang="0">
                  <a:pos x="2" y="54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2" y="80"/>
                </a:cxn>
                <a:cxn ang="0">
                  <a:pos x="6" y="90"/>
                </a:cxn>
                <a:cxn ang="0">
                  <a:pos x="12" y="98"/>
                </a:cxn>
                <a:cxn ang="0">
                  <a:pos x="12" y="98"/>
                </a:cxn>
                <a:cxn ang="0">
                  <a:pos x="32" y="128"/>
                </a:cxn>
                <a:cxn ang="0">
                  <a:pos x="50" y="154"/>
                </a:cxn>
                <a:cxn ang="0">
                  <a:pos x="70" y="178"/>
                </a:cxn>
                <a:cxn ang="0">
                  <a:pos x="90" y="200"/>
                </a:cxn>
                <a:cxn ang="0">
                  <a:pos x="112" y="220"/>
                </a:cxn>
                <a:cxn ang="0">
                  <a:pos x="136" y="240"/>
                </a:cxn>
                <a:cxn ang="0">
                  <a:pos x="162" y="258"/>
                </a:cxn>
                <a:cxn ang="0">
                  <a:pos x="190" y="278"/>
                </a:cxn>
                <a:cxn ang="0">
                  <a:pos x="190" y="278"/>
                </a:cxn>
                <a:cxn ang="0">
                  <a:pos x="198" y="282"/>
                </a:cxn>
                <a:cxn ang="0">
                  <a:pos x="208" y="286"/>
                </a:cxn>
                <a:cxn ang="0">
                  <a:pos x="216" y="288"/>
                </a:cxn>
                <a:cxn ang="0">
                  <a:pos x="226" y="288"/>
                </a:cxn>
                <a:cxn ang="0">
                  <a:pos x="234" y="286"/>
                </a:cxn>
                <a:cxn ang="0">
                  <a:pos x="242" y="284"/>
                </a:cxn>
                <a:cxn ang="0">
                  <a:pos x="250" y="280"/>
                </a:cxn>
                <a:cxn ang="0">
                  <a:pos x="258" y="274"/>
                </a:cxn>
                <a:cxn ang="0">
                  <a:pos x="282" y="248"/>
                </a:cxn>
                <a:cxn ang="0">
                  <a:pos x="282" y="248"/>
                </a:cxn>
                <a:cxn ang="0">
                  <a:pos x="286" y="244"/>
                </a:cxn>
                <a:cxn ang="0">
                  <a:pos x="286" y="236"/>
                </a:cxn>
                <a:cxn ang="0">
                  <a:pos x="284" y="230"/>
                </a:cxn>
                <a:cxn ang="0">
                  <a:pos x="280" y="224"/>
                </a:cxn>
                <a:cxn ang="0">
                  <a:pos x="244" y="188"/>
                </a:cxn>
              </a:cxnLst>
              <a:rect l="0" t="0" r="r" b="b"/>
              <a:pathLst>
                <a:path w="286" h="288">
                  <a:moveTo>
                    <a:pt x="244" y="188"/>
                  </a:moveTo>
                  <a:lnTo>
                    <a:pt x="244" y="188"/>
                  </a:lnTo>
                  <a:lnTo>
                    <a:pt x="238" y="182"/>
                  </a:lnTo>
                  <a:lnTo>
                    <a:pt x="230" y="180"/>
                  </a:lnTo>
                  <a:lnTo>
                    <a:pt x="224" y="182"/>
                  </a:lnTo>
                  <a:lnTo>
                    <a:pt x="218" y="184"/>
                  </a:lnTo>
                  <a:lnTo>
                    <a:pt x="198" y="206"/>
                  </a:lnTo>
                  <a:lnTo>
                    <a:pt x="82" y="92"/>
                  </a:lnTo>
                  <a:lnTo>
                    <a:pt x="106" y="68"/>
                  </a:lnTo>
                  <a:lnTo>
                    <a:pt x="106" y="68"/>
                  </a:lnTo>
                  <a:lnTo>
                    <a:pt x="108" y="62"/>
                  </a:lnTo>
                  <a:lnTo>
                    <a:pt x="110" y="56"/>
                  </a:lnTo>
                  <a:lnTo>
                    <a:pt x="108" y="50"/>
                  </a:lnTo>
                  <a:lnTo>
                    <a:pt x="102" y="4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8" y="38"/>
                  </a:lnTo>
                  <a:lnTo>
                    <a:pt x="4" y="46"/>
                  </a:lnTo>
                  <a:lnTo>
                    <a:pt x="2" y="54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6" y="90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32" y="128"/>
                  </a:lnTo>
                  <a:lnTo>
                    <a:pt x="50" y="154"/>
                  </a:lnTo>
                  <a:lnTo>
                    <a:pt x="70" y="178"/>
                  </a:lnTo>
                  <a:lnTo>
                    <a:pt x="90" y="200"/>
                  </a:lnTo>
                  <a:lnTo>
                    <a:pt x="112" y="220"/>
                  </a:lnTo>
                  <a:lnTo>
                    <a:pt x="136" y="240"/>
                  </a:lnTo>
                  <a:lnTo>
                    <a:pt x="162" y="258"/>
                  </a:lnTo>
                  <a:lnTo>
                    <a:pt x="190" y="278"/>
                  </a:lnTo>
                  <a:lnTo>
                    <a:pt x="190" y="278"/>
                  </a:lnTo>
                  <a:lnTo>
                    <a:pt x="198" y="282"/>
                  </a:lnTo>
                  <a:lnTo>
                    <a:pt x="208" y="286"/>
                  </a:lnTo>
                  <a:lnTo>
                    <a:pt x="216" y="288"/>
                  </a:lnTo>
                  <a:lnTo>
                    <a:pt x="226" y="288"/>
                  </a:lnTo>
                  <a:lnTo>
                    <a:pt x="234" y="286"/>
                  </a:lnTo>
                  <a:lnTo>
                    <a:pt x="242" y="284"/>
                  </a:lnTo>
                  <a:lnTo>
                    <a:pt x="250" y="280"/>
                  </a:lnTo>
                  <a:lnTo>
                    <a:pt x="258" y="274"/>
                  </a:lnTo>
                  <a:lnTo>
                    <a:pt x="282" y="248"/>
                  </a:lnTo>
                  <a:lnTo>
                    <a:pt x="282" y="248"/>
                  </a:lnTo>
                  <a:lnTo>
                    <a:pt x="286" y="244"/>
                  </a:lnTo>
                  <a:lnTo>
                    <a:pt x="286" y="236"/>
                  </a:lnTo>
                  <a:lnTo>
                    <a:pt x="284" y="230"/>
                  </a:lnTo>
                  <a:lnTo>
                    <a:pt x="280" y="224"/>
                  </a:lnTo>
                  <a:lnTo>
                    <a:pt x="244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2" name="组合 195"/>
          <p:cNvGrpSpPr/>
          <p:nvPr/>
        </p:nvGrpSpPr>
        <p:grpSpPr>
          <a:xfrm>
            <a:off x="4331253" y="4011349"/>
            <a:ext cx="355365" cy="265571"/>
            <a:chOff x="15097125" y="4749800"/>
            <a:chExt cx="552450" cy="412750"/>
          </a:xfrm>
          <a:solidFill>
            <a:schemeClr val="bg1"/>
          </a:solidFill>
        </p:grpSpPr>
        <p:sp>
          <p:nvSpPr>
            <p:cNvPr id="923" name="Freeform 340"/>
            <p:cNvSpPr>
              <a:spLocks/>
            </p:cNvSpPr>
            <p:nvPr/>
          </p:nvSpPr>
          <p:spPr bwMode="auto">
            <a:xfrm>
              <a:off x="15097125" y="4756150"/>
              <a:ext cx="149225" cy="400050"/>
            </a:xfrm>
            <a:custGeom>
              <a:avLst/>
              <a:gdLst/>
              <a:ahLst/>
              <a:cxnLst>
                <a:cxn ang="0">
                  <a:pos x="94" y="252"/>
                </a:cxn>
                <a:cxn ang="0">
                  <a:pos x="94" y="252"/>
                </a:cxn>
                <a:cxn ang="0">
                  <a:pos x="74" y="244"/>
                </a:cxn>
                <a:cxn ang="0">
                  <a:pos x="56" y="232"/>
                </a:cxn>
                <a:cxn ang="0">
                  <a:pos x="40" y="218"/>
                </a:cxn>
                <a:cxn ang="0">
                  <a:pos x="26" y="204"/>
                </a:cxn>
                <a:cxn ang="0">
                  <a:pos x="14" y="186"/>
                </a:cxn>
                <a:cxn ang="0">
                  <a:pos x="6" y="168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0" y="126"/>
                </a:cxn>
                <a:cxn ang="0">
                  <a:pos x="2" y="106"/>
                </a:cxn>
                <a:cxn ang="0">
                  <a:pos x="6" y="86"/>
                </a:cxn>
                <a:cxn ang="0">
                  <a:pos x="14" y="68"/>
                </a:cxn>
                <a:cxn ang="0">
                  <a:pos x="26" y="50"/>
                </a:cxn>
                <a:cxn ang="0">
                  <a:pos x="40" y="34"/>
                </a:cxn>
                <a:cxn ang="0">
                  <a:pos x="56" y="22"/>
                </a:cxn>
                <a:cxn ang="0">
                  <a:pos x="74" y="1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2" y="12"/>
                </a:cxn>
                <a:cxn ang="0">
                  <a:pos x="72" y="24"/>
                </a:cxn>
                <a:cxn ang="0">
                  <a:pos x="62" y="38"/>
                </a:cxn>
                <a:cxn ang="0">
                  <a:pos x="54" y="54"/>
                </a:cxn>
                <a:cxn ang="0">
                  <a:pos x="46" y="70"/>
                </a:cxn>
                <a:cxn ang="0">
                  <a:pos x="42" y="88"/>
                </a:cxn>
                <a:cxn ang="0">
                  <a:pos x="38" y="108"/>
                </a:cxn>
                <a:cxn ang="0">
                  <a:pos x="38" y="126"/>
                </a:cxn>
                <a:cxn ang="0">
                  <a:pos x="38" y="126"/>
                </a:cxn>
                <a:cxn ang="0">
                  <a:pos x="38" y="146"/>
                </a:cxn>
                <a:cxn ang="0">
                  <a:pos x="42" y="166"/>
                </a:cxn>
                <a:cxn ang="0">
                  <a:pos x="46" y="184"/>
                </a:cxn>
                <a:cxn ang="0">
                  <a:pos x="54" y="200"/>
                </a:cxn>
                <a:cxn ang="0">
                  <a:pos x="62" y="216"/>
                </a:cxn>
                <a:cxn ang="0">
                  <a:pos x="72" y="230"/>
                </a:cxn>
                <a:cxn ang="0">
                  <a:pos x="82" y="242"/>
                </a:cxn>
                <a:cxn ang="0">
                  <a:pos x="94" y="252"/>
                </a:cxn>
                <a:cxn ang="0">
                  <a:pos x="94" y="252"/>
                </a:cxn>
              </a:cxnLst>
              <a:rect l="0" t="0" r="r" b="b"/>
              <a:pathLst>
                <a:path w="94" h="252">
                  <a:moveTo>
                    <a:pt x="94" y="252"/>
                  </a:moveTo>
                  <a:lnTo>
                    <a:pt x="94" y="252"/>
                  </a:lnTo>
                  <a:lnTo>
                    <a:pt x="74" y="244"/>
                  </a:lnTo>
                  <a:lnTo>
                    <a:pt x="56" y="232"/>
                  </a:lnTo>
                  <a:lnTo>
                    <a:pt x="40" y="218"/>
                  </a:lnTo>
                  <a:lnTo>
                    <a:pt x="26" y="204"/>
                  </a:lnTo>
                  <a:lnTo>
                    <a:pt x="14" y="186"/>
                  </a:lnTo>
                  <a:lnTo>
                    <a:pt x="6" y="168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106"/>
                  </a:lnTo>
                  <a:lnTo>
                    <a:pt x="6" y="86"/>
                  </a:lnTo>
                  <a:lnTo>
                    <a:pt x="14" y="68"/>
                  </a:lnTo>
                  <a:lnTo>
                    <a:pt x="26" y="50"/>
                  </a:lnTo>
                  <a:lnTo>
                    <a:pt x="40" y="34"/>
                  </a:lnTo>
                  <a:lnTo>
                    <a:pt x="56" y="22"/>
                  </a:lnTo>
                  <a:lnTo>
                    <a:pt x="74" y="1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2" y="12"/>
                  </a:lnTo>
                  <a:lnTo>
                    <a:pt x="72" y="24"/>
                  </a:lnTo>
                  <a:lnTo>
                    <a:pt x="62" y="38"/>
                  </a:lnTo>
                  <a:lnTo>
                    <a:pt x="54" y="54"/>
                  </a:lnTo>
                  <a:lnTo>
                    <a:pt x="46" y="70"/>
                  </a:lnTo>
                  <a:lnTo>
                    <a:pt x="42" y="88"/>
                  </a:lnTo>
                  <a:lnTo>
                    <a:pt x="38" y="108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46"/>
                  </a:lnTo>
                  <a:lnTo>
                    <a:pt x="42" y="166"/>
                  </a:lnTo>
                  <a:lnTo>
                    <a:pt x="46" y="184"/>
                  </a:lnTo>
                  <a:lnTo>
                    <a:pt x="54" y="200"/>
                  </a:lnTo>
                  <a:lnTo>
                    <a:pt x="62" y="216"/>
                  </a:lnTo>
                  <a:lnTo>
                    <a:pt x="72" y="230"/>
                  </a:lnTo>
                  <a:lnTo>
                    <a:pt x="82" y="242"/>
                  </a:lnTo>
                  <a:lnTo>
                    <a:pt x="94" y="252"/>
                  </a:lnTo>
                  <a:lnTo>
                    <a:pt x="94" y="2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4" name="Rectangle 341"/>
            <p:cNvSpPr>
              <a:spLocks noChangeArrowheads="1"/>
            </p:cNvSpPr>
            <p:nvPr/>
          </p:nvSpPr>
          <p:spPr bwMode="auto">
            <a:xfrm>
              <a:off x="15297150" y="4749800"/>
              <a:ext cx="12700" cy="412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5" name="Freeform 342"/>
            <p:cNvSpPr>
              <a:spLocks noEditPoints="1"/>
            </p:cNvSpPr>
            <p:nvPr/>
          </p:nvSpPr>
          <p:spPr bwMode="auto">
            <a:xfrm>
              <a:off x="15163800" y="4749800"/>
              <a:ext cx="339725" cy="412750"/>
            </a:xfrm>
            <a:custGeom>
              <a:avLst/>
              <a:gdLst/>
              <a:ahLst/>
              <a:cxnLst>
                <a:cxn ang="0">
                  <a:pos x="200" y="166"/>
                </a:cxn>
                <a:cxn ang="0">
                  <a:pos x="166" y="186"/>
                </a:cxn>
                <a:cxn ang="0">
                  <a:pos x="176" y="144"/>
                </a:cxn>
                <a:cxn ang="0">
                  <a:pos x="162" y="164"/>
                </a:cxn>
                <a:cxn ang="0">
                  <a:pos x="20" y="186"/>
                </a:cxn>
                <a:cxn ang="0">
                  <a:pos x="160" y="134"/>
                </a:cxn>
                <a:cxn ang="0">
                  <a:pos x="10" y="126"/>
                </a:cxn>
                <a:cxn ang="0">
                  <a:pos x="20" y="74"/>
                </a:cxn>
                <a:cxn ang="0">
                  <a:pos x="150" y="66"/>
                </a:cxn>
                <a:cxn ang="0">
                  <a:pos x="28" y="54"/>
                </a:cxn>
                <a:cxn ang="0">
                  <a:pos x="50" y="24"/>
                </a:cxn>
                <a:cxn ang="0">
                  <a:pos x="78" y="10"/>
                </a:cxn>
                <a:cxn ang="0">
                  <a:pos x="88" y="8"/>
                </a:cxn>
                <a:cxn ang="0">
                  <a:pos x="108" y="12"/>
                </a:cxn>
                <a:cxn ang="0">
                  <a:pos x="132" y="32"/>
                </a:cxn>
                <a:cxn ang="0">
                  <a:pos x="152" y="62"/>
                </a:cxn>
                <a:cxn ang="0">
                  <a:pos x="160" y="54"/>
                </a:cxn>
                <a:cxn ang="0">
                  <a:pos x="132" y="16"/>
                </a:cxn>
                <a:cxn ang="0">
                  <a:pos x="154" y="28"/>
                </a:cxn>
                <a:cxn ang="0">
                  <a:pos x="174" y="46"/>
                </a:cxn>
                <a:cxn ang="0">
                  <a:pos x="174" y="34"/>
                </a:cxn>
                <a:cxn ang="0">
                  <a:pos x="142" y="12"/>
                </a:cxn>
                <a:cxn ang="0">
                  <a:pos x="104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78" y="0"/>
                </a:cxn>
                <a:cxn ang="0">
                  <a:pos x="38" y="22"/>
                </a:cxn>
                <a:cxn ang="0">
                  <a:pos x="8" y="80"/>
                </a:cxn>
                <a:cxn ang="0">
                  <a:pos x="0" y="130"/>
                </a:cxn>
                <a:cxn ang="0">
                  <a:pos x="16" y="202"/>
                </a:cxn>
                <a:cxn ang="0">
                  <a:pos x="54" y="250"/>
                </a:cxn>
                <a:cxn ang="0">
                  <a:pos x="80" y="260"/>
                </a:cxn>
                <a:cxn ang="0">
                  <a:pos x="98" y="260"/>
                </a:cxn>
                <a:cxn ang="0">
                  <a:pos x="140" y="248"/>
                </a:cxn>
                <a:cxn ang="0">
                  <a:pos x="192" y="206"/>
                </a:cxn>
                <a:cxn ang="0">
                  <a:pos x="214" y="142"/>
                </a:cxn>
                <a:cxn ang="0">
                  <a:pos x="206" y="146"/>
                </a:cxn>
                <a:cxn ang="0">
                  <a:pos x="90" y="250"/>
                </a:cxn>
                <a:cxn ang="0">
                  <a:pos x="86" y="252"/>
                </a:cxn>
                <a:cxn ang="0">
                  <a:pos x="66" y="246"/>
                </a:cxn>
                <a:cxn ang="0">
                  <a:pos x="42" y="228"/>
                </a:cxn>
                <a:cxn ang="0">
                  <a:pos x="24" y="196"/>
                </a:cxn>
                <a:cxn ang="0">
                  <a:pos x="142" y="216"/>
                </a:cxn>
                <a:cxn ang="0">
                  <a:pos x="120" y="240"/>
                </a:cxn>
                <a:cxn ang="0">
                  <a:pos x="96" y="250"/>
                </a:cxn>
                <a:cxn ang="0">
                  <a:pos x="132" y="242"/>
                </a:cxn>
                <a:cxn ang="0">
                  <a:pos x="158" y="210"/>
                </a:cxn>
                <a:cxn ang="0">
                  <a:pos x="188" y="196"/>
                </a:cxn>
                <a:cxn ang="0">
                  <a:pos x="148" y="234"/>
                </a:cxn>
              </a:cxnLst>
              <a:rect l="0" t="0" r="r" b="b"/>
              <a:pathLst>
                <a:path w="214" h="260">
                  <a:moveTo>
                    <a:pt x="206" y="146"/>
                  </a:moveTo>
                  <a:lnTo>
                    <a:pt x="206" y="146"/>
                  </a:lnTo>
                  <a:lnTo>
                    <a:pt x="200" y="166"/>
                  </a:lnTo>
                  <a:lnTo>
                    <a:pt x="192" y="186"/>
                  </a:lnTo>
                  <a:lnTo>
                    <a:pt x="166" y="186"/>
                  </a:lnTo>
                  <a:lnTo>
                    <a:pt x="166" y="186"/>
                  </a:lnTo>
                  <a:lnTo>
                    <a:pt x="172" y="166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62" y="164"/>
                  </a:lnTo>
                  <a:lnTo>
                    <a:pt x="156" y="186"/>
                  </a:lnTo>
                  <a:lnTo>
                    <a:pt x="20" y="186"/>
                  </a:lnTo>
                  <a:lnTo>
                    <a:pt x="20" y="186"/>
                  </a:lnTo>
                  <a:lnTo>
                    <a:pt x="14" y="162"/>
                  </a:lnTo>
                  <a:lnTo>
                    <a:pt x="10" y="134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52" y="126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4" y="98"/>
                  </a:lnTo>
                  <a:lnTo>
                    <a:pt x="20" y="74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50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8" y="54"/>
                  </a:lnTo>
                  <a:lnTo>
                    <a:pt x="34" y="42"/>
                  </a:lnTo>
                  <a:lnTo>
                    <a:pt x="42" y="32"/>
                  </a:lnTo>
                  <a:lnTo>
                    <a:pt x="50" y="24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8" y="10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98" y="10"/>
                  </a:lnTo>
                  <a:lnTo>
                    <a:pt x="108" y="12"/>
                  </a:lnTo>
                  <a:lnTo>
                    <a:pt x="116" y="18"/>
                  </a:lnTo>
                  <a:lnTo>
                    <a:pt x="126" y="24"/>
                  </a:lnTo>
                  <a:lnTo>
                    <a:pt x="132" y="32"/>
                  </a:lnTo>
                  <a:lnTo>
                    <a:pt x="140" y="40"/>
                  </a:lnTo>
                  <a:lnTo>
                    <a:pt x="146" y="50"/>
                  </a:lnTo>
                  <a:lnTo>
                    <a:pt x="152" y="62"/>
                  </a:lnTo>
                  <a:lnTo>
                    <a:pt x="152" y="62"/>
                  </a:lnTo>
                  <a:lnTo>
                    <a:pt x="160" y="54"/>
                  </a:lnTo>
                  <a:lnTo>
                    <a:pt x="160" y="54"/>
                  </a:lnTo>
                  <a:lnTo>
                    <a:pt x="146" y="34"/>
                  </a:lnTo>
                  <a:lnTo>
                    <a:pt x="140" y="24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44" y="22"/>
                  </a:lnTo>
                  <a:lnTo>
                    <a:pt x="154" y="28"/>
                  </a:lnTo>
                  <a:lnTo>
                    <a:pt x="164" y="36"/>
                  </a:lnTo>
                  <a:lnTo>
                    <a:pt x="174" y="46"/>
                  </a:lnTo>
                  <a:lnTo>
                    <a:pt x="174" y="46"/>
                  </a:lnTo>
                  <a:lnTo>
                    <a:pt x="184" y="44"/>
                  </a:lnTo>
                  <a:lnTo>
                    <a:pt x="184" y="44"/>
                  </a:lnTo>
                  <a:lnTo>
                    <a:pt x="174" y="34"/>
                  </a:lnTo>
                  <a:lnTo>
                    <a:pt x="164" y="26"/>
                  </a:lnTo>
                  <a:lnTo>
                    <a:pt x="154" y="18"/>
                  </a:lnTo>
                  <a:lnTo>
                    <a:pt x="142" y="12"/>
                  </a:lnTo>
                  <a:lnTo>
                    <a:pt x="130" y="6"/>
                  </a:lnTo>
                  <a:lnTo>
                    <a:pt x="118" y="2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52" y="10"/>
                  </a:lnTo>
                  <a:lnTo>
                    <a:pt x="38" y="22"/>
                  </a:lnTo>
                  <a:lnTo>
                    <a:pt x="26" y="38"/>
                  </a:lnTo>
                  <a:lnTo>
                    <a:pt x="16" y="58"/>
                  </a:lnTo>
                  <a:lnTo>
                    <a:pt x="8" y="80"/>
                  </a:lnTo>
                  <a:lnTo>
                    <a:pt x="2" y="10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" y="156"/>
                  </a:lnTo>
                  <a:lnTo>
                    <a:pt x="8" y="180"/>
                  </a:lnTo>
                  <a:lnTo>
                    <a:pt x="16" y="202"/>
                  </a:lnTo>
                  <a:lnTo>
                    <a:pt x="26" y="222"/>
                  </a:lnTo>
                  <a:lnTo>
                    <a:pt x="40" y="238"/>
                  </a:lnTo>
                  <a:lnTo>
                    <a:pt x="54" y="250"/>
                  </a:lnTo>
                  <a:lnTo>
                    <a:pt x="62" y="254"/>
                  </a:lnTo>
                  <a:lnTo>
                    <a:pt x="70" y="258"/>
                  </a:lnTo>
                  <a:lnTo>
                    <a:pt x="80" y="260"/>
                  </a:lnTo>
                  <a:lnTo>
                    <a:pt x="88" y="260"/>
                  </a:lnTo>
                  <a:lnTo>
                    <a:pt x="88" y="260"/>
                  </a:lnTo>
                  <a:lnTo>
                    <a:pt x="98" y="260"/>
                  </a:lnTo>
                  <a:lnTo>
                    <a:pt x="98" y="260"/>
                  </a:lnTo>
                  <a:lnTo>
                    <a:pt x="120" y="256"/>
                  </a:lnTo>
                  <a:lnTo>
                    <a:pt x="140" y="248"/>
                  </a:lnTo>
                  <a:lnTo>
                    <a:pt x="160" y="238"/>
                  </a:lnTo>
                  <a:lnTo>
                    <a:pt x="176" y="224"/>
                  </a:lnTo>
                  <a:lnTo>
                    <a:pt x="192" y="206"/>
                  </a:lnTo>
                  <a:lnTo>
                    <a:pt x="202" y="186"/>
                  </a:lnTo>
                  <a:lnTo>
                    <a:pt x="210" y="166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06" y="146"/>
                  </a:lnTo>
                  <a:lnTo>
                    <a:pt x="206" y="146"/>
                  </a:lnTo>
                  <a:close/>
                  <a:moveTo>
                    <a:pt x="96" y="250"/>
                  </a:moveTo>
                  <a:lnTo>
                    <a:pt x="96" y="250"/>
                  </a:lnTo>
                  <a:lnTo>
                    <a:pt x="90" y="250"/>
                  </a:lnTo>
                  <a:lnTo>
                    <a:pt x="90" y="250"/>
                  </a:lnTo>
                  <a:lnTo>
                    <a:pt x="86" y="250"/>
                  </a:lnTo>
                  <a:lnTo>
                    <a:pt x="86" y="252"/>
                  </a:lnTo>
                  <a:lnTo>
                    <a:pt x="86" y="252"/>
                  </a:lnTo>
                  <a:lnTo>
                    <a:pt x="76" y="250"/>
                  </a:lnTo>
                  <a:lnTo>
                    <a:pt x="66" y="246"/>
                  </a:lnTo>
                  <a:lnTo>
                    <a:pt x="58" y="242"/>
                  </a:lnTo>
                  <a:lnTo>
                    <a:pt x="50" y="236"/>
                  </a:lnTo>
                  <a:lnTo>
                    <a:pt x="42" y="228"/>
                  </a:lnTo>
                  <a:lnTo>
                    <a:pt x="34" y="218"/>
                  </a:lnTo>
                  <a:lnTo>
                    <a:pt x="28" y="208"/>
                  </a:lnTo>
                  <a:lnTo>
                    <a:pt x="24" y="196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42" y="216"/>
                  </a:lnTo>
                  <a:lnTo>
                    <a:pt x="136" y="226"/>
                  </a:lnTo>
                  <a:lnTo>
                    <a:pt x="128" y="234"/>
                  </a:lnTo>
                  <a:lnTo>
                    <a:pt x="120" y="240"/>
                  </a:lnTo>
                  <a:lnTo>
                    <a:pt x="112" y="246"/>
                  </a:lnTo>
                  <a:lnTo>
                    <a:pt x="104" y="248"/>
                  </a:lnTo>
                  <a:lnTo>
                    <a:pt x="96" y="250"/>
                  </a:lnTo>
                  <a:lnTo>
                    <a:pt x="96" y="250"/>
                  </a:lnTo>
                  <a:close/>
                  <a:moveTo>
                    <a:pt x="132" y="242"/>
                  </a:moveTo>
                  <a:lnTo>
                    <a:pt x="132" y="242"/>
                  </a:lnTo>
                  <a:lnTo>
                    <a:pt x="142" y="234"/>
                  </a:lnTo>
                  <a:lnTo>
                    <a:pt x="150" y="222"/>
                  </a:lnTo>
                  <a:lnTo>
                    <a:pt x="158" y="210"/>
                  </a:lnTo>
                  <a:lnTo>
                    <a:pt x="164" y="196"/>
                  </a:lnTo>
                  <a:lnTo>
                    <a:pt x="188" y="196"/>
                  </a:lnTo>
                  <a:lnTo>
                    <a:pt x="188" y="196"/>
                  </a:lnTo>
                  <a:lnTo>
                    <a:pt x="176" y="210"/>
                  </a:lnTo>
                  <a:lnTo>
                    <a:pt x="164" y="224"/>
                  </a:lnTo>
                  <a:lnTo>
                    <a:pt x="148" y="234"/>
                  </a:lnTo>
                  <a:lnTo>
                    <a:pt x="132" y="242"/>
                  </a:lnTo>
                  <a:lnTo>
                    <a:pt x="132" y="2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6" name="Freeform 343"/>
            <p:cNvSpPr>
              <a:spLocks/>
            </p:cNvSpPr>
            <p:nvPr/>
          </p:nvSpPr>
          <p:spPr bwMode="auto">
            <a:xfrm>
              <a:off x="15541625" y="4978400"/>
              <a:ext cx="107950" cy="10795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4" y="42"/>
                </a:cxn>
                <a:cxn ang="0">
                  <a:pos x="64" y="42"/>
                </a:cxn>
                <a:cxn ang="0">
                  <a:pos x="66" y="48"/>
                </a:cxn>
                <a:cxn ang="0">
                  <a:pos x="68" y="52"/>
                </a:cxn>
                <a:cxn ang="0">
                  <a:pos x="68" y="58"/>
                </a:cxn>
                <a:cxn ang="0">
                  <a:pos x="64" y="62"/>
                </a:cxn>
                <a:cxn ang="0">
                  <a:pos x="64" y="62"/>
                </a:cxn>
                <a:cxn ang="0">
                  <a:pos x="60" y="66"/>
                </a:cxn>
                <a:cxn ang="0">
                  <a:pos x="54" y="68"/>
                </a:cxn>
                <a:cxn ang="0">
                  <a:pos x="48" y="66"/>
                </a:cxn>
                <a:cxn ang="0">
                  <a:pos x="44" y="64"/>
                </a:cxn>
                <a:cxn ang="0">
                  <a:pos x="0" y="20"/>
                </a:cxn>
                <a:cxn ang="0">
                  <a:pos x="20" y="0"/>
                </a:cxn>
              </a:cxnLst>
              <a:rect l="0" t="0" r="r" b="b"/>
              <a:pathLst>
                <a:path w="68" h="68">
                  <a:moveTo>
                    <a:pt x="20" y="0"/>
                  </a:moveTo>
                  <a:lnTo>
                    <a:pt x="64" y="42"/>
                  </a:lnTo>
                  <a:lnTo>
                    <a:pt x="64" y="42"/>
                  </a:lnTo>
                  <a:lnTo>
                    <a:pt x="66" y="48"/>
                  </a:lnTo>
                  <a:lnTo>
                    <a:pt x="68" y="52"/>
                  </a:lnTo>
                  <a:lnTo>
                    <a:pt x="68" y="58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0" y="66"/>
                  </a:lnTo>
                  <a:lnTo>
                    <a:pt x="54" y="68"/>
                  </a:lnTo>
                  <a:lnTo>
                    <a:pt x="48" y="66"/>
                  </a:lnTo>
                  <a:lnTo>
                    <a:pt x="44" y="64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7" name="Freeform 344"/>
            <p:cNvSpPr>
              <a:spLocks noEditPoints="1"/>
            </p:cNvSpPr>
            <p:nvPr/>
          </p:nvSpPr>
          <p:spPr bwMode="auto">
            <a:xfrm>
              <a:off x="15392400" y="4819650"/>
              <a:ext cx="165100" cy="174625"/>
            </a:xfrm>
            <a:custGeom>
              <a:avLst/>
              <a:gdLst/>
              <a:ahLst/>
              <a:cxnLst>
                <a:cxn ang="0">
                  <a:pos x="88" y="84"/>
                </a:cxn>
                <a:cxn ang="0">
                  <a:pos x="92" y="76"/>
                </a:cxn>
                <a:cxn ang="0">
                  <a:pos x="98" y="60"/>
                </a:cxn>
                <a:cxn ang="0">
                  <a:pos x="100" y="50"/>
                </a:cxn>
                <a:cxn ang="0">
                  <a:pos x="96" y="32"/>
                </a:cxn>
                <a:cxn ang="0">
                  <a:pos x="84" y="16"/>
                </a:cxn>
                <a:cxn ang="0">
                  <a:pos x="68" y="4"/>
                </a:cxn>
                <a:cxn ang="0">
                  <a:pos x="50" y="0"/>
                </a:cxn>
                <a:cxn ang="0">
                  <a:pos x="40" y="2"/>
                </a:cxn>
                <a:cxn ang="0">
                  <a:pos x="22" y="8"/>
                </a:cxn>
                <a:cxn ang="0">
                  <a:pos x="8" y="22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2" y="70"/>
                </a:cxn>
                <a:cxn ang="0">
                  <a:pos x="14" y="86"/>
                </a:cxn>
                <a:cxn ang="0">
                  <a:pos x="30" y="96"/>
                </a:cxn>
                <a:cxn ang="0">
                  <a:pos x="50" y="100"/>
                </a:cxn>
                <a:cxn ang="0">
                  <a:pos x="62" y="98"/>
                </a:cxn>
                <a:cxn ang="0">
                  <a:pos x="92" y="110"/>
                </a:cxn>
                <a:cxn ang="0">
                  <a:pos x="14" y="50"/>
                </a:cxn>
                <a:cxn ang="0">
                  <a:pos x="14" y="44"/>
                </a:cxn>
                <a:cxn ang="0">
                  <a:pos x="20" y="30"/>
                </a:cxn>
                <a:cxn ang="0">
                  <a:pos x="30" y="20"/>
                </a:cxn>
                <a:cxn ang="0">
                  <a:pos x="42" y="16"/>
                </a:cxn>
                <a:cxn ang="0">
                  <a:pos x="50" y="14"/>
                </a:cxn>
                <a:cxn ang="0">
                  <a:pos x="64" y="18"/>
                </a:cxn>
                <a:cxn ang="0">
                  <a:pos x="74" y="26"/>
                </a:cxn>
                <a:cxn ang="0">
                  <a:pos x="82" y="36"/>
                </a:cxn>
                <a:cxn ang="0">
                  <a:pos x="86" y="50"/>
                </a:cxn>
                <a:cxn ang="0">
                  <a:pos x="84" y="58"/>
                </a:cxn>
                <a:cxn ang="0">
                  <a:pos x="80" y="70"/>
                </a:cxn>
                <a:cxn ang="0">
                  <a:pos x="70" y="80"/>
                </a:cxn>
                <a:cxn ang="0">
                  <a:pos x="56" y="86"/>
                </a:cxn>
                <a:cxn ang="0">
                  <a:pos x="50" y="86"/>
                </a:cxn>
                <a:cxn ang="0">
                  <a:pos x="36" y="84"/>
                </a:cxn>
                <a:cxn ang="0">
                  <a:pos x="24" y="76"/>
                </a:cxn>
                <a:cxn ang="0">
                  <a:pos x="16" y="64"/>
                </a:cxn>
                <a:cxn ang="0">
                  <a:pos x="14" y="50"/>
                </a:cxn>
              </a:cxnLst>
              <a:rect l="0" t="0" r="r" b="b"/>
              <a:pathLst>
                <a:path w="104" h="110">
                  <a:moveTo>
                    <a:pt x="104" y="98"/>
                  </a:moveTo>
                  <a:lnTo>
                    <a:pt x="88" y="84"/>
                  </a:lnTo>
                  <a:lnTo>
                    <a:pt x="88" y="84"/>
                  </a:lnTo>
                  <a:lnTo>
                    <a:pt x="92" y="76"/>
                  </a:lnTo>
                  <a:lnTo>
                    <a:pt x="96" y="68"/>
                  </a:lnTo>
                  <a:lnTo>
                    <a:pt x="98" y="60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2" y="22"/>
                  </a:lnTo>
                  <a:lnTo>
                    <a:pt x="84" y="16"/>
                  </a:lnTo>
                  <a:lnTo>
                    <a:pt x="78" y="8"/>
                  </a:lnTo>
                  <a:lnTo>
                    <a:pt x="68" y="4"/>
                  </a:lnTo>
                  <a:lnTo>
                    <a:pt x="6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6"/>
                  </a:lnTo>
                  <a:lnTo>
                    <a:pt x="8" y="22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60"/>
                  </a:lnTo>
                  <a:lnTo>
                    <a:pt x="2" y="70"/>
                  </a:lnTo>
                  <a:lnTo>
                    <a:pt x="8" y="78"/>
                  </a:lnTo>
                  <a:lnTo>
                    <a:pt x="14" y="86"/>
                  </a:lnTo>
                  <a:lnTo>
                    <a:pt x="22" y="92"/>
                  </a:lnTo>
                  <a:lnTo>
                    <a:pt x="30" y="96"/>
                  </a:lnTo>
                  <a:lnTo>
                    <a:pt x="4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62" y="98"/>
                  </a:lnTo>
                  <a:lnTo>
                    <a:pt x="76" y="94"/>
                  </a:lnTo>
                  <a:lnTo>
                    <a:pt x="92" y="110"/>
                  </a:lnTo>
                  <a:lnTo>
                    <a:pt x="104" y="98"/>
                  </a:lnTo>
                  <a:close/>
                  <a:moveTo>
                    <a:pt x="14" y="50"/>
                  </a:moveTo>
                  <a:lnTo>
                    <a:pt x="14" y="50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20" y="30"/>
                  </a:lnTo>
                  <a:lnTo>
                    <a:pt x="24" y="26"/>
                  </a:lnTo>
                  <a:lnTo>
                    <a:pt x="30" y="20"/>
                  </a:lnTo>
                  <a:lnTo>
                    <a:pt x="36" y="18"/>
                  </a:lnTo>
                  <a:lnTo>
                    <a:pt x="42" y="16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6" y="16"/>
                  </a:lnTo>
                  <a:lnTo>
                    <a:pt x="64" y="18"/>
                  </a:lnTo>
                  <a:lnTo>
                    <a:pt x="70" y="20"/>
                  </a:lnTo>
                  <a:lnTo>
                    <a:pt x="74" y="26"/>
                  </a:lnTo>
                  <a:lnTo>
                    <a:pt x="80" y="30"/>
                  </a:lnTo>
                  <a:lnTo>
                    <a:pt x="82" y="36"/>
                  </a:lnTo>
                  <a:lnTo>
                    <a:pt x="84" y="44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4" y="58"/>
                  </a:lnTo>
                  <a:lnTo>
                    <a:pt x="82" y="64"/>
                  </a:lnTo>
                  <a:lnTo>
                    <a:pt x="80" y="70"/>
                  </a:lnTo>
                  <a:lnTo>
                    <a:pt x="74" y="76"/>
                  </a:lnTo>
                  <a:lnTo>
                    <a:pt x="70" y="80"/>
                  </a:lnTo>
                  <a:lnTo>
                    <a:pt x="64" y="84"/>
                  </a:lnTo>
                  <a:lnTo>
                    <a:pt x="56" y="86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42" y="86"/>
                  </a:lnTo>
                  <a:lnTo>
                    <a:pt x="36" y="84"/>
                  </a:lnTo>
                  <a:lnTo>
                    <a:pt x="30" y="80"/>
                  </a:lnTo>
                  <a:lnTo>
                    <a:pt x="24" y="76"/>
                  </a:lnTo>
                  <a:lnTo>
                    <a:pt x="20" y="70"/>
                  </a:lnTo>
                  <a:lnTo>
                    <a:pt x="16" y="64"/>
                  </a:lnTo>
                  <a:lnTo>
                    <a:pt x="14" y="58"/>
                  </a:lnTo>
                  <a:lnTo>
                    <a:pt x="14" y="50"/>
                  </a:lnTo>
                  <a:lnTo>
                    <a:pt x="14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8" name="Freeform 345"/>
            <p:cNvSpPr>
              <a:spLocks/>
            </p:cNvSpPr>
            <p:nvPr/>
          </p:nvSpPr>
          <p:spPr bwMode="auto">
            <a:xfrm>
              <a:off x="15433675" y="4864100"/>
              <a:ext cx="73025" cy="73025"/>
            </a:xfrm>
            <a:custGeom>
              <a:avLst/>
              <a:gdLst/>
              <a:ahLst/>
              <a:cxnLst>
                <a:cxn ang="0">
                  <a:pos x="42" y="18"/>
                </a:cxn>
                <a:cxn ang="0">
                  <a:pos x="28" y="18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20" y="4"/>
                </a:cxn>
                <a:cxn ang="0">
                  <a:pos x="20" y="18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2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4" y="26"/>
                </a:cxn>
                <a:cxn ang="0">
                  <a:pos x="20" y="26"/>
                </a:cxn>
                <a:cxn ang="0">
                  <a:pos x="20" y="42"/>
                </a:cxn>
                <a:cxn ang="0">
                  <a:pos x="20" y="42"/>
                </a:cxn>
                <a:cxn ang="0">
                  <a:pos x="20" y="44"/>
                </a:cxn>
                <a:cxn ang="0">
                  <a:pos x="24" y="46"/>
                </a:cxn>
                <a:cxn ang="0">
                  <a:pos x="24" y="46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28" y="26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26"/>
                </a:cxn>
                <a:cxn ang="0">
                  <a:pos x="46" y="22"/>
                </a:cxn>
                <a:cxn ang="0">
                  <a:pos x="46" y="22"/>
                </a:cxn>
                <a:cxn ang="0">
                  <a:pos x="46" y="2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46" h="46">
                  <a:moveTo>
                    <a:pt x="42" y="18"/>
                  </a:moveTo>
                  <a:lnTo>
                    <a:pt x="28" y="18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20" y="2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28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26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36" name="Group 734"/>
          <p:cNvGrpSpPr/>
          <p:nvPr/>
        </p:nvGrpSpPr>
        <p:grpSpPr>
          <a:xfrm>
            <a:off x="2429490" y="-292285"/>
            <a:ext cx="139665" cy="96445"/>
            <a:chOff x="2569197" y="2316981"/>
            <a:chExt cx="1678640" cy="1112033"/>
          </a:xfrm>
          <a:solidFill>
            <a:schemeClr val="bg1"/>
          </a:solidFill>
        </p:grpSpPr>
        <p:sp>
          <p:nvSpPr>
            <p:cNvPr id="1037" name="Oval 735"/>
            <p:cNvSpPr/>
            <p:nvPr/>
          </p:nvSpPr>
          <p:spPr bwMode="auto">
            <a:xfrm rot="20552039">
              <a:off x="2569197" y="2636920"/>
              <a:ext cx="432049" cy="21602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423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GB" sz="13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38" name="Rounded Rectangle 736"/>
            <p:cNvSpPr/>
            <p:nvPr/>
          </p:nvSpPr>
          <p:spPr bwMode="auto">
            <a:xfrm>
              <a:off x="2785222" y="3140977"/>
              <a:ext cx="1224133" cy="288037"/>
            </a:xfrm>
            <a:prstGeom prst="roundRect">
              <a:avLst/>
            </a:prstGeom>
            <a:grp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423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GB" sz="13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39" name="Rounded Rectangle 737"/>
            <p:cNvSpPr/>
            <p:nvPr/>
          </p:nvSpPr>
          <p:spPr bwMode="auto">
            <a:xfrm>
              <a:off x="3145256" y="2636920"/>
              <a:ext cx="504054" cy="576066"/>
            </a:xfrm>
            <a:prstGeom prst="roundRect">
              <a:avLst/>
            </a:prstGeom>
            <a:grp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423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GB" sz="13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40" name="Oval 738"/>
            <p:cNvSpPr/>
            <p:nvPr/>
          </p:nvSpPr>
          <p:spPr bwMode="auto">
            <a:xfrm rot="1047961" flipH="1">
              <a:off x="3815788" y="2624770"/>
              <a:ext cx="432049" cy="21602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423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GB" sz="13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41" name="Isosceles Triangle 739"/>
            <p:cNvSpPr/>
            <p:nvPr/>
          </p:nvSpPr>
          <p:spPr bwMode="auto">
            <a:xfrm>
              <a:off x="2785222" y="2893056"/>
              <a:ext cx="648074" cy="288037"/>
            </a:xfrm>
            <a:prstGeom prst="triangle">
              <a:avLst/>
            </a:prstGeom>
            <a:grp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423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GB" sz="13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42" name="Isosceles Triangle 740"/>
            <p:cNvSpPr/>
            <p:nvPr/>
          </p:nvSpPr>
          <p:spPr bwMode="auto">
            <a:xfrm>
              <a:off x="3361281" y="2893056"/>
              <a:ext cx="648074" cy="288037"/>
            </a:xfrm>
            <a:prstGeom prst="triangle">
              <a:avLst/>
            </a:prstGeom>
            <a:grp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423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GB" sz="13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43" name="Isosceles Triangle 741"/>
            <p:cNvSpPr/>
            <p:nvPr/>
          </p:nvSpPr>
          <p:spPr bwMode="auto">
            <a:xfrm rot="6988412">
              <a:off x="2827825" y="2897907"/>
              <a:ext cx="648076" cy="288030"/>
            </a:xfrm>
            <a:prstGeom prst="triangle">
              <a:avLst/>
            </a:prstGeom>
            <a:grp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423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GB" sz="13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44" name="Isosceles Triangle 742"/>
            <p:cNvSpPr/>
            <p:nvPr/>
          </p:nvSpPr>
          <p:spPr bwMode="auto">
            <a:xfrm rot="14611588" flipH="1">
              <a:off x="3339946" y="2908532"/>
              <a:ext cx="648073" cy="288030"/>
            </a:xfrm>
            <a:prstGeom prst="triangle">
              <a:avLst/>
            </a:prstGeom>
            <a:grp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423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GB" sz="13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45" name="Rectangle 743"/>
            <p:cNvSpPr/>
            <p:nvPr/>
          </p:nvSpPr>
          <p:spPr bwMode="auto">
            <a:xfrm rot="690742">
              <a:off x="3487529" y="2380879"/>
              <a:ext cx="651634" cy="1123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423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GB" sz="13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46" name="Rectangle 744"/>
            <p:cNvSpPr/>
            <p:nvPr/>
          </p:nvSpPr>
          <p:spPr bwMode="auto">
            <a:xfrm rot="20909258" flipH="1">
              <a:off x="2685973" y="2386206"/>
              <a:ext cx="651634" cy="1123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423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GB" sz="13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47" name="Rectangle 745"/>
            <p:cNvSpPr/>
            <p:nvPr/>
          </p:nvSpPr>
          <p:spPr bwMode="auto">
            <a:xfrm>
              <a:off x="3259798" y="2316981"/>
              <a:ext cx="317508" cy="1039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423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GB" sz="13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48" name="Rectangle 746"/>
            <p:cNvSpPr/>
            <p:nvPr/>
          </p:nvSpPr>
          <p:spPr bwMode="auto">
            <a:xfrm rot="690742">
              <a:off x="2635948" y="2477378"/>
              <a:ext cx="334901" cy="16986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423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GB" sz="13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49" name="Rectangle 747"/>
            <p:cNvSpPr/>
            <p:nvPr/>
          </p:nvSpPr>
          <p:spPr bwMode="auto">
            <a:xfrm rot="690742">
              <a:off x="2604046" y="2619139"/>
              <a:ext cx="334901" cy="16986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423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GB" sz="13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50" name="Rectangle 748"/>
            <p:cNvSpPr/>
            <p:nvPr/>
          </p:nvSpPr>
          <p:spPr bwMode="auto">
            <a:xfrm rot="20909258" flipH="1">
              <a:off x="3860082" y="2484322"/>
              <a:ext cx="334901" cy="16986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423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GB" sz="13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51" name="Rectangle 749"/>
            <p:cNvSpPr/>
            <p:nvPr/>
          </p:nvSpPr>
          <p:spPr bwMode="auto">
            <a:xfrm rot="20909258" flipH="1">
              <a:off x="3895733" y="2615455"/>
              <a:ext cx="334901" cy="16986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423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GB" sz="13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06" name="组合 692"/>
          <p:cNvGrpSpPr/>
          <p:nvPr/>
        </p:nvGrpSpPr>
        <p:grpSpPr>
          <a:xfrm>
            <a:off x="1256138" y="4002779"/>
            <a:ext cx="268465" cy="265114"/>
            <a:chOff x="11897858" y="3411765"/>
            <a:chExt cx="498475" cy="492125"/>
          </a:xfrm>
          <a:solidFill>
            <a:schemeClr val="bg1"/>
          </a:solidFill>
        </p:grpSpPr>
        <p:sp>
          <p:nvSpPr>
            <p:cNvPr id="1207" name="Freeform 7"/>
            <p:cNvSpPr>
              <a:spLocks/>
            </p:cNvSpPr>
            <p:nvPr/>
          </p:nvSpPr>
          <p:spPr bwMode="auto">
            <a:xfrm>
              <a:off x="12113758" y="3411765"/>
              <a:ext cx="282575" cy="2825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4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8" y="30"/>
                </a:cxn>
                <a:cxn ang="0">
                  <a:pos x="42" y="32"/>
                </a:cxn>
                <a:cxn ang="0">
                  <a:pos x="54" y="34"/>
                </a:cxn>
                <a:cxn ang="0">
                  <a:pos x="68" y="40"/>
                </a:cxn>
                <a:cxn ang="0">
                  <a:pos x="78" y="44"/>
                </a:cxn>
                <a:cxn ang="0">
                  <a:pos x="90" y="52"/>
                </a:cxn>
                <a:cxn ang="0">
                  <a:pos x="100" y="60"/>
                </a:cxn>
                <a:cxn ang="0">
                  <a:pos x="110" y="68"/>
                </a:cxn>
                <a:cxn ang="0">
                  <a:pos x="118" y="78"/>
                </a:cxn>
                <a:cxn ang="0">
                  <a:pos x="126" y="88"/>
                </a:cxn>
                <a:cxn ang="0">
                  <a:pos x="134" y="100"/>
                </a:cxn>
                <a:cxn ang="0">
                  <a:pos x="138" y="110"/>
                </a:cxn>
                <a:cxn ang="0">
                  <a:pos x="144" y="124"/>
                </a:cxn>
                <a:cxn ang="0">
                  <a:pos x="146" y="136"/>
                </a:cxn>
                <a:cxn ang="0">
                  <a:pos x="148" y="150"/>
                </a:cxn>
                <a:cxn ang="0">
                  <a:pos x="150" y="164"/>
                </a:cxn>
                <a:cxn ang="0">
                  <a:pos x="150" y="164"/>
                </a:cxn>
                <a:cxn ang="0">
                  <a:pos x="150" y="168"/>
                </a:cxn>
                <a:cxn ang="0">
                  <a:pos x="154" y="174"/>
                </a:cxn>
                <a:cxn ang="0">
                  <a:pos x="158" y="176"/>
                </a:cxn>
                <a:cxn ang="0">
                  <a:pos x="164" y="178"/>
                </a:cxn>
                <a:cxn ang="0">
                  <a:pos x="164" y="178"/>
                </a:cxn>
                <a:cxn ang="0">
                  <a:pos x="170" y="176"/>
                </a:cxn>
                <a:cxn ang="0">
                  <a:pos x="174" y="174"/>
                </a:cxn>
                <a:cxn ang="0">
                  <a:pos x="178" y="168"/>
                </a:cxn>
                <a:cxn ang="0">
                  <a:pos x="178" y="164"/>
                </a:cxn>
                <a:cxn ang="0">
                  <a:pos x="178" y="164"/>
                </a:cxn>
                <a:cxn ang="0">
                  <a:pos x="178" y="146"/>
                </a:cxn>
                <a:cxn ang="0">
                  <a:pos x="176" y="130"/>
                </a:cxn>
                <a:cxn ang="0">
                  <a:pos x="172" y="114"/>
                </a:cxn>
                <a:cxn ang="0">
                  <a:pos x="166" y="100"/>
                </a:cxn>
                <a:cxn ang="0">
                  <a:pos x="158" y="86"/>
                </a:cxn>
                <a:cxn ang="0">
                  <a:pos x="150" y="72"/>
                </a:cxn>
                <a:cxn ang="0">
                  <a:pos x="142" y="60"/>
                </a:cxn>
                <a:cxn ang="0">
                  <a:pos x="130" y="48"/>
                </a:cxn>
                <a:cxn ang="0">
                  <a:pos x="118" y="38"/>
                </a:cxn>
                <a:cxn ang="0">
                  <a:pos x="106" y="28"/>
                </a:cxn>
                <a:cxn ang="0">
                  <a:pos x="92" y="20"/>
                </a:cxn>
                <a:cxn ang="0">
                  <a:pos x="78" y="12"/>
                </a:cxn>
                <a:cxn ang="0">
                  <a:pos x="64" y="8"/>
                </a:cxn>
                <a:cxn ang="0">
                  <a:pos x="48" y="4"/>
                </a:cxn>
                <a:cxn ang="0">
                  <a:pos x="32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78" h="178">
                  <a:moveTo>
                    <a:pt x="14" y="0"/>
                  </a:move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8" y="30"/>
                  </a:lnTo>
                  <a:lnTo>
                    <a:pt x="42" y="32"/>
                  </a:lnTo>
                  <a:lnTo>
                    <a:pt x="54" y="34"/>
                  </a:lnTo>
                  <a:lnTo>
                    <a:pt x="68" y="40"/>
                  </a:lnTo>
                  <a:lnTo>
                    <a:pt x="78" y="44"/>
                  </a:lnTo>
                  <a:lnTo>
                    <a:pt x="90" y="52"/>
                  </a:lnTo>
                  <a:lnTo>
                    <a:pt x="100" y="60"/>
                  </a:lnTo>
                  <a:lnTo>
                    <a:pt x="110" y="68"/>
                  </a:lnTo>
                  <a:lnTo>
                    <a:pt x="118" y="78"/>
                  </a:lnTo>
                  <a:lnTo>
                    <a:pt x="126" y="88"/>
                  </a:lnTo>
                  <a:lnTo>
                    <a:pt x="134" y="100"/>
                  </a:lnTo>
                  <a:lnTo>
                    <a:pt x="138" y="110"/>
                  </a:lnTo>
                  <a:lnTo>
                    <a:pt x="144" y="124"/>
                  </a:lnTo>
                  <a:lnTo>
                    <a:pt x="146" y="136"/>
                  </a:lnTo>
                  <a:lnTo>
                    <a:pt x="148" y="150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0" y="168"/>
                  </a:lnTo>
                  <a:lnTo>
                    <a:pt x="154" y="174"/>
                  </a:lnTo>
                  <a:lnTo>
                    <a:pt x="158" y="176"/>
                  </a:lnTo>
                  <a:lnTo>
                    <a:pt x="164" y="178"/>
                  </a:lnTo>
                  <a:lnTo>
                    <a:pt x="164" y="178"/>
                  </a:lnTo>
                  <a:lnTo>
                    <a:pt x="170" y="176"/>
                  </a:lnTo>
                  <a:lnTo>
                    <a:pt x="174" y="174"/>
                  </a:lnTo>
                  <a:lnTo>
                    <a:pt x="178" y="168"/>
                  </a:lnTo>
                  <a:lnTo>
                    <a:pt x="178" y="164"/>
                  </a:lnTo>
                  <a:lnTo>
                    <a:pt x="178" y="164"/>
                  </a:lnTo>
                  <a:lnTo>
                    <a:pt x="178" y="146"/>
                  </a:lnTo>
                  <a:lnTo>
                    <a:pt x="176" y="130"/>
                  </a:lnTo>
                  <a:lnTo>
                    <a:pt x="172" y="114"/>
                  </a:lnTo>
                  <a:lnTo>
                    <a:pt x="166" y="100"/>
                  </a:lnTo>
                  <a:lnTo>
                    <a:pt x="158" y="86"/>
                  </a:lnTo>
                  <a:lnTo>
                    <a:pt x="150" y="72"/>
                  </a:lnTo>
                  <a:lnTo>
                    <a:pt x="142" y="60"/>
                  </a:lnTo>
                  <a:lnTo>
                    <a:pt x="130" y="48"/>
                  </a:lnTo>
                  <a:lnTo>
                    <a:pt x="118" y="38"/>
                  </a:lnTo>
                  <a:lnTo>
                    <a:pt x="106" y="28"/>
                  </a:lnTo>
                  <a:lnTo>
                    <a:pt x="92" y="20"/>
                  </a:lnTo>
                  <a:lnTo>
                    <a:pt x="78" y="12"/>
                  </a:lnTo>
                  <a:lnTo>
                    <a:pt x="64" y="8"/>
                  </a:lnTo>
                  <a:lnTo>
                    <a:pt x="48" y="4"/>
                  </a:lnTo>
                  <a:lnTo>
                    <a:pt x="32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8" name="Freeform 8"/>
            <p:cNvSpPr>
              <a:spLocks/>
            </p:cNvSpPr>
            <p:nvPr/>
          </p:nvSpPr>
          <p:spPr bwMode="auto">
            <a:xfrm>
              <a:off x="12113758" y="3497490"/>
              <a:ext cx="193675" cy="196850"/>
            </a:xfrm>
            <a:custGeom>
              <a:avLst/>
              <a:gdLst/>
              <a:ahLst/>
              <a:cxnLst>
                <a:cxn ang="0">
                  <a:pos x="92" y="110"/>
                </a:cxn>
                <a:cxn ang="0">
                  <a:pos x="92" y="110"/>
                </a:cxn>
                <a:cxn ang="0">
                  <a:pos x="94" y="114"/>
                </a:cxn>
                <a:cxn ang="0">
                  <a:pos x="96" y="120"/>
                </a:cxn>
                <a:cxn ang="0">
                  <a:pos x="100" y="122"/>
                </a:cxn>
                <a:cxn ang="0">
                  <a:pos x="106" y="124"/>
                </a:cxn>
                <a:cxn ang="0">
                  <a:pos x="106" y="124"/>
                </a:cxn>
                <a:cxn ang="0">
                  <a:pos x="112" y="122"/>
                </a:cxn>
                <a:cxn ang="0">
                  <a:pos x="116" y="120"/>
                </a:cxn>
                <a:cxn ang="0">
                  <a:pos x="120" y="114"/>
                </a:cxn>
                <a:cxn ang="0">
                  <a:pos x="122" y="110"/>
                </a:cxn>
                <a:cxn ang="0">
                  <a:pos x="122" y="110"/>
                </a:cxn>
                <a:cxn ang="0">
                  <a:pos x="120" y="88"/>
                </a:cxn>
                <a:cxn ang="0">
                  <a:pos x="112" y="68"/>
                </a:cxn>
                <a:cxn ang="0">
                  <a:pos x="102" y="48"/>
                </a:cxn>
                <a:cxn ang="0">
                  <a:pos x="90" y="32"/>
                </a:cxn>
                <a:cxn ang="0">
                  <a:pos x="74" y="20"/>
                </a:cxn>
                <a:cxn ang="0">
                  <a:pos x="56" y="10"/>
                </a:cxn>
                <a:cxn ang="0">
                  <a:pos x="36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30" y="30"/>
                </a:cxn>
                <a:cxn ang="0">
                  <a:pos x="44" y="36"/>
                </a:cxn>
                <a:cxn ang="0">
                  <a:pos x="58" y="42"/>
                </a:cxn>
                <a:cxn ang="0">
                  <a:pos x="70" y="52"/>
                </a:cxn>
                <a:cxn ang="0">
                  <a:pos x="78" y="64"/>
                </a:cxn>
                <a:cxn ang="0">
                  <a:pos x="86" y="78"/>
                </a:cxn>
                <a:cxn ang="0">
                  <a:pos x="90" y="94"/>
                </a:cxn>
                <a:cxn ang="0">
                  <a:pos x="92" y="110"/>
                </a:cxn>
                <a:cxn ang="0">
                  <a:pos x="92" y="110"/>
                </a:cxn>
              </a:cxnLst>
              <a:rect l="0" t="0" r="r" b="b"/>
              <a:pathLst>
                <a:path w="122" h="124">
                  <a:moveTo>
                    <a:pt x="92" y="110"/>
                  </a:moveTo>
                  <a:lnTo>
                    <a:pt x="92" y="110"/>
                  </a:lnTo>
                  <a:lnTo>
                    <a:pt x="94" y="114"/>
                  </a:lnTo>
                  <a:lnTo>
                    <a:pt x="96" y="120"/>
                  </a:lnTo>
                  <a:lnTo>
                    <a:pt x="100" y="122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12" y="122"/>
                  </a:lnTo>
                  <a:lnTo>
                    <a:pt x="116" y="120"/>
                  </a:lnTo>
                  <a:lnTo>
                    <a:pt x="120" y="114"/>
                  </a:lnTo>
                  <a:lnTo>
                    <a:pt x="122" y="110"/>
                  </a:lnTo>
                  <a:lnTo>
                    <a:pt x="122" y="110"/>
                  </a:lnTo>
                  <a:lnTo>
                    <a:pt x="120" y="88"/>
                  </a:lnTo>
                  <a:lnTo>
                    <a:pt x="112" y="68"/>
                  </a:lnTo>
                  <a:lnTo>
                    <a:pt x="102" y="48"/>
                  </a:lnTo>
                  <a:lnTo>
                    <a:pt x="90" y="32"/>
                  </a:lnTo>
                  <a:lnTo>
                    <a:pt x="74" y="20"/>
                  </a:lnTo>
                  <a:lnTo>
                    <a:pt x="56" y="10"/>
                  </a:lnTo>
                  <a:lnTo>
                    <a:pt x="3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30" y="30"/>
                  </a:lnTo>
                  <a:lnTo>
                    <a:pt x="44" y="36"/>
                  </a:lnTo>
                  <a:lnTo>
                    <a:pt x="58" y="42"/>
                  </a:lnTo>
                  <a:lnTo>
                    <a:pt x="70" y="52"/>
                  </a:lnTo>
                  <a:lnTo>
                    <a:pt x="78" y="64"/>
                  </a:lnTo>
                  <a:lnTo>
                    <a:pt x="86" y="78"/>
                  </a:lnTo>
                  <a:lnTo>
                    <a:pt x="90" y="94"/>
                  </a:lnTo>
                  <a:lnTo>
                    <a:pt x="92" y="110"/>
                  </a:lnTo>
                  <a:lnTo>
                    <a:pt x="92" y="1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9" name="Freeform 9"/>
            <p:cNvSpPr>
              <a:spLocks/>
            </p:cNvSpPr>
            <p:nvPr/>
          </p:nvSpPr>
          <p:spPr bwMode="auto">
            <a:xfrm>
              <a:off x="11897858" y="3446690"/>
              <a:ext cx="454025" cy="457200"/>
            </a:xfrm>
            <a:custGeom>
              <a:avLst/>
              <a:gdLst/>
              <a:ahLst/>
              <a:cxnLst>
                <a:cxn ang="0">
                  <a:pos x="244" y="188"/>
                </a:cxn>
                <a:cxn ang="0">
                  <a:pos x="244" y="188"/>
                </a:cxn>
                <a:cxn ang="0">
                  <a:pos x="238" y="182"/>
                </a:cxn>
                <a:cxn ang="0">
                  <a:pos x="230" y="180"/>
                </a:cxn>
                <a:cxn ang="0">
                  <a:pos x="224" y="182"/>
                </a:cxn>
                <a:cxn ang="0">
                  <a:pos x="218" y="184"/>
                </a:cxn>
                <a:cxn ang="0">
                  <a:pos x="198" y="206"/>
                </a:cxn>
                <a:cxn ang="0">
                  <a:pos x="82" y="92"/>
                </a:cxn>
                <a:cxn ang="0">
                  <a:pos x="106" y="68"/>
                </a:cxn>
                <a:cxn ang="0">
                  <a:pos x="106" y="68"/>
                </a:cxn>
                <a:cxn ang="0">
                  <a:pos x="108" y="62"/>
                </a:cxn>
                <a:cxn ang="0">
                  <a:pos x="110" y="56"/>
                </a:cxn>
                <a:cxn ang="0">
                  <a:pos x="108" y="50"/>
                </a:cxn>
                <a:cxn ang="0">
                  <a:pos x="102" y="42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0" y="2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42" y="4"/>
                </a:cxn>
                <a:cxn ang="0">
                  <a:pos x="14" y="32"/>
                </a:cxn>
                <a:cxn ang="0">
                  <a:pos x="14" y="32"/>
                </a:cxn>
                <a:cxn ang="0">
                  <a:pos x="8" y="38"/>
                </a:cxn>
                <a:cxn ang="0">
                  <a:pos x="4" y="46"/>
                </a:cxn>
                <a:cxn ang="0">
                  <a:pos x="2" y="54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2" y="80"/>
                </a:cxn>
                <a:cxn ang="0">
                  <a:pos x="6" y="90"/>
                </a:cxn>
                <a:cxn ang="0">
                  <a:pos x="12" y="98"/>
                </a:cxn>
                <a:cxn ang="0">
                  <a:pos x="12" y="98"/>
                </a:cxn>
                <a:cxn ang="0">
                  <a:pos x="32" y="128"/>
                </a:cxn>
                <a:cxn ang="0">
                  <a:pos x="50" y="154"/>
                </a:cxn>
                <a:cxn ang="0">
                  <a:pos x="70" y="178"/>
                </a:cxn>
                <a:cxn ang="0">
                  <a:pos x="90" y="200"/>
                </a:cxn>
                <a:cxn ang="0">
                  <a:pos x="112" y="220"/>
                </a:cxn>
                <a:cxn ang="0">
                  <a:pos x="136" y="240"/>
                </a:cxn>
                <a:cxn ang="0">
                  <a:pos x="162" y="258"/>
                </a:cxn>
                <a:cxn ang="0">
                  <a:pos x="190" y="278"/>
                </a:cxn>
                <a:cxn ang="0">
                  <a:pos x="190" y="278"/>
                </a:cxn>
                <a:cxn ang="0">
                  <a:pos x="198" y="282"/>
                </a:cxn>
                <a:cxn ang="0">
                  <a:pos x="208" y="286"/>
                </a:cxn>
                <a:cxn ang="0">
                  <a:pos x="216" y="288"/>
                </a:cxn>
                <a:cxn ang="0">
                  <a:pos x="226" y="288"/>
                </a:cxn>
                <a:cxn ang="0">
                  <a:pos x="234" y="286"/>
                </a:cxn>
                <a:cxn ang="0">
                  <a:pos x="242" y="284"/>
                </a:cxn>
                <a:cxn ang="0">
                  <a:pos x="250" y="280"/>
                </a:cxn>
                <a:cxn ang="0">
                  <a:pos x="258" y="274"/>
                </a:cxn>
                <a:cxn ang="0">
                  <a:pos x="282" y="248"/>
                </a:cxn>
                <a:cxn ang="0">
                  <a:pos x="282" y="248"/>
                </a:cxn>
                <a:cxn ang="0">
                  <a:pos x="286" y="244"/>
                </a:cxn>
                <a:cxn ang="0">
                  <a:pos x="286" y="236"/>
                </a:cxn>
                <a:cxn ang="0">
                  <a:pos x="284" y="230"/>
                </a:cxn>
                <a:cxn ang="0">
                  <a:pos x="280" y="224"/>
                </a:cxn>
                <a:cxn ang="0">
                  <a:pos x="244" y="188"/>
                </a:cxn>
              </a:cxnLst>
              <a:rect l="0" t="0" r="r" b="b"/>
              <a:pathLst>
                <a:path w="286" h="288">
                  <a:moveTo>
                    <a:pt x="244" y="188"/>
                  </a:moveTo>
                  <a:lnTo>
                    <a:pt x="244" y="188"/>
                  </a:lnTo>
                  <a:lnTo>
                    <a:pt x="238" y="182"/>
                  </a:lnTo>
                  <a:lnTo>
                    <a:pt x="230" y="180"/>
                  </a:lnTo>
                  <a:lnTo>
                    <a:pt x="224" y="182"/>
                  </a:lnTo>
                  <a:lnTo>
                    <a:pt x="218" y="184"/>
                  </a:lnTo>
                  <a:lnTo>
                    <a:pt x="198" y="206"/>
                  </a:lnTo>
                  <a:lnTo>
                    <a:pt x="82" y="92"/>
                  </a:lnTo>
                  <a:lnTo>
                    <a:pt x="106" y="68"/>
                  </a:lnTo>
                  <a:lnTo>
                    <a:pt x="106" y="68"/>
                  </a:lnTo>
                  <a:lnTo>
                    <a:pt x="108" y="62"/>
                  </a:lnTo>
                  <a:lnTo>
                    <a:pt x="110" y="56"/>
                  </a:lnTo>
                  <a:lnTo>
                    <a:pt x="108" y="50"/>
                  </a:lnTo>
                  <a:lnTo>
                    <a:pt x="102" y="4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8" y="38"/>
                  </a:lnTo>
                  <a:lnTo>
                    <a:pt x="4" y="46"/>
                  </a:lnTo>
                  <a:lnTo>
                    <a:pt x="2" y="54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6" y="90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32" y="128"/>
                  </a:lnTo>
                  <a:lnTo>
                    <a:pt x="50" y="154"/>
                  </a:lnTo>
                  <a:lnTo>
                    <a:pt x="70" y="178"/>
                  </a:lnTo>
                  <a:lnTo>
                    <a:pt x="90" y="200"/>
                  </a:lnTo>
                  <a:lnTo>
                    <a:pt x="112" y="220"/>
                  </a:lnTo>
                  <a:lnTo>
                    <a:pt x="136" y="240"/>
                  </a:lnTo>
                  <a:lnTo>
                    <a:pt x="162" y="258"/>
                  </a:lnTo>
                  <a:lnTo>
                    <a:pt x="190" y="278"/>
                  </a:lnTo>
                  <a:lnTo>
                    <a:pt x="190" y="278"/>
                  </a:lnTo>
                  <a:lnTo>
                    <a:pt x="198" y="282"/>
                  </a:lnTo>
                  <a:lnTo>
                    <a:pt x="208" y="286"/>
                  </a:lnTo>
                  <a:lnTo>
                    <a:pt x="216" y="288"/>
                  </a:lnTo>
                  <a:lnTo>
                    <a:pt x="226" y="288"/>
                  </a:lnTo>
                  <a:lnTo>
                    <a:pt x="234" y="286"/>
                  </a:lnTo>
                  <a:lnTo>
                    <a:pt x="242" y="284"/>
                  </a:lnTo>
                  <a:lnTo>
                    <a:pt x="250" y="280"/>
                  </a:lnTo>
                  <a:lnTo>
                    <a:pt x="258" y="274"/>
                  </a:lnTo>
                  <a:lnTo>
                    <a:pt x="282" y="248"/>
                  </a:lnTo>
                  <a:lnTo>
                    <a:pt x="282" y="248"/>
                  </a:lnTo>
                  <a:lnTo>
                    <a:pt x="286" y="244"/>
                  </a:lnTo>
                  <a:lnTo>
                    <a:pt x="286" y="236"/>
                  </a:lnTo>
                  <a:lnTo>
                    <a:pt x="284" y="230"/>
                  </a:lnTo>
                  <a:lnTo>
                    <a:pt x="280" y="224"/>
                  </a:lnTo>
                  <a:lnTo>
                    <a:pt x="244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10" name="Freeform 16"/>
          <p:cNvSpPr>
            <a:spLocks noEditPoints="1"/>
          </p:cNvSpPr>
          <p:nvPr/>
        </p:nvSpPr>
        <p:spPr bwMode="auto">
          <a:xfrm>
            <a:off x="1703900" y="4024958"/>
            <a:ext cx="322190" cy="212763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30" y="2"/>
              </a:cxn>
              <a:cxn ang="0">
                <a:pos x="16" y="8"/>
              </a:cxn>
              <a:cxn ang="0">
                <a:pos x="6" y="18"/>
              </a:cxn>
              <a:cxn ang="0">
                <a:pos x="0" y="32"/>
              </a:cxn>
              <a:cxn ang="0">
                <a:pos x="0" y="96"/>
              </a:cxn>
              <a:cxn ang="0">
                <a:pos x="0" y="104"/>
              </a:cxn>
              <a:cxn ang="0">
                <a:pos x="6" y="118"/>
              </a:cxn>
              <a:cxn ang="0">
                <a:pos x="16" y="128"/>
              </a:cxn>
              <a:cxn ang="0">
                <a:pos x="30" y="134"/>
              </a:cxn>
              <a:cxn ang="0">
                <a:pos x="166" y="136"/>
              </a:cxn>
              <a:cxn ang="0">
                <a:pos x="174" y="134"/>
              </a:cxn>
              <a:cxn ang="0">
                <a:pos x="188" y="128"/>
              </a:cxn>
              <a:cxn ang="0">
                <a:pos x="198" y="118"/>
              </a:cxn>
              <a:cxn ang="0">
                <a:pos x="204" y="104"/>
              </a:cxn>
              <a:cxn ang="0">
                <a:pos x="206" y="40"/>
              </a:cxn>
              <a:cxn ang="0">
                <a:pos x="204" y="32"/>
              </a:cxn>
              <a:cxn ang="0">
                <a:pos x="198" y="18"/>
              </a:cxn>
              <a:cxn ang="0">
                <a:pos x="188" y="8"/>
              </a:cxn>
              <a:cxn ang="0">
                <a:pos x="174" y="2"/>
              </a:cxn>
              <a:cxn ang="0">
                <a:pos x="166" y="0"/>
              </a:cxn>
              <a:cxn ang="0">
                <a:pos x="196" y="116"/>
              </a:cxn>
              <a:cxn ang="0">
                <a:pos x="194" y="116"/>
              </a:cxn>
              <a:cxn ang="0">
                <a:pos x="190" y="116"/>
              </a:cxn>
              <a:cxn ang="0">
                <a:pos x="106" y="92"/>
              </a:cxn>
              <a:cxn ang="0">
                <a:pos x="102" y="94"/>
              </a:cxn>
              <a:cxn ang="0">
                <a:pos x="100" y="92"/>
              </a:cxn>
              <a:cxn ang="0">
                <a:pos x="16" y="114"/>
              </a:cxn>
              <a:cxn ang="0">
                <a:pos x="14" y="114"/>
              </a:cxn>
              <a:cxn ang="0">
                <a:pos x="14" y="114"/>
              </a:cxn>
              <a:cxn ang="0">
                <a:pos x="10" y="114"/>
              </a:cxn>
              <a:cxn ang="0">
                <a:pos x="10" y="110"/>
              </a:cxn>
              <a:cxn ang="0">
                <a:pos x="12" y="108"/>
              </a:cxn>
              <a:cxn ang="0">
                <a:pos x="14" y="22"/>
              </a:cxn>
              <a:cxn ang="0">
                <a:pos x="14" y="18"/>
              </a:cxn>
              <a:cxn ang="0">
                <a:pos x="14" y="16"/>
              </a:cxn>
              <a:cxn ang="0">
                <a:pos x="20" y="16"/>
              </a:cxn>
              <a:cxn ang="0">
                <a:pos x="102" y="84"/>
              </a:cxn>
              <a:cxn ang="0">
                <a:pos x="184" y="14"/>
              </a:cxn>
              <a:cxn ang="0">
                <a:pos x="188" y="14"/>
              </a:cxn>
              <a:cxn ang="0">
                <a:pos x="190" y="16"/>
              </a:cxn>
              <a:cxn ang="0">
                <a:pos x="190" y="22"/>
              </a:cxn>
              <a:cxn ang="0">
                <a:pos x="196" y="110"/>
              </a:cxn>
              <a:cxn ang="0">
                <a:pos x="198" y="112"/>
              </a:cxn>
              <a:cxn ang="0">
                <a:pos x="198" y="112"/>
              </a:cxn>
              <a:cxn ang="0">
                <a:pos x="196" y="116"/>
              </a:cxn>
            </a:cxnLst>
            <a:rect l="0" t="0" r="r" b="b"/>
            <a:pathLst>
              <a:path w="206" h="136">
                <a:moveTo>
                  <a:pt x="166" y="0"/>
                </a:moveTo>
                <a:lnTo>
                  <a:pt x="38" y="0"/>
                </a:lnTo>
                <a:lnTo>
                  <a:pt x="38" y="0"/>
                </a:lnTo>
                <a:lnTo>
                  <a:pt x="30" y="2"/>
                </a:lnTo>
                <a:lnTo>
                  <a:pt x="24" y="4"/>
                </a:lnTo>
                <a:lnTo>
                  <a:pt x="16" y="8"/>
                </a:lnTo>
                <a:lnTo>
                  <a:pt x="10" y="12"/>
                </a:lnTo>
                <a:lnTo>
                  <a:pt x="6" y="18"/>
                </a:lnTo>
                <a:lnTo>
                  <a:pt x="2" y="24"/>
                </a:lnTo>
                <a:lnTo>
                  <a:pt x="0" y="32"/>
                </a:lnTo>
                <a:lnTo>
                  <a:pt x="0" y="40"/>
                </a:lnTo>
                <a:lnTo>
                  <a:pt x="0" y="96"/>
                </a:lnTo>
                <a:lnTo>
                  <a:pt x="0" y="96"/>
                </a:lnTo>
                <a:lnTo>
                  <a:pt x="0" y="104"/>
                </a:lnTo>
                <a:lnTo>
                  <a:pt x="2" y="112"/>
                </a:lnTo>
                <a:lnTo>
                  <a:pt x="6" y="118"/>
                </a:lnTo>
                <a:lnTo>
                  <a:pt x="10" y="124"/>
                </a:lnTo>
                <a:lnTo>
                  <a:pt x="16" y="128"/>
                </a:lnTo>
                <a:lnTo>
                  <a:pt x="24" y="132"/>
                </a:lnTo>
                <a:lnTo>
                  <a:pt x="30" y="134"/>
                </a:lnTo>
                <a:lnTo>
                  <a:pt x="38" y="136"/>
                </a:lnTo>
                <a:lnTo>
                  <a:pt x="166" y="136"/>
                </a:lnTo>
                <a:lnTo>
                  <a:pt x="166" y="136"/>
                </a:lnTo>
                <a:lnTo>
                  <a:pt x="174" y="134"/>
                </a:lnTo>
                <a:lnTo>
                  <a:pt x="182" y="132"/>
                </a:lnTo>
                <a:lnTo>
                  <a:pt x="188" y="128"/>
                </a:lnTo>
                <a:lnTo>
                  <a:pt x="194" y="124"/>
                </a:lnTo>
                <a:lnTo>
                  <a:pt x="198" y="118"/>
                </a:lnTo>
                <a:lnTo>
                  <a:pt x="202" y="112"/>
                </a:lnTo>
                <a:lnTo>
                  <a:pt x="204" y="104"/>
                </a:lnTo>
                <a:lnTo>
                  <a:pt x="206" y="96"/>
                </a:lnTo>
                <a:lnTo>
                  <a:pt x="206" y="40"/>
                </a:lnTo>
                <a:lnTo>
                  <a:pt x="206" y="40"/>
                </a:lnTo>
                <a:lnTo>
                  <a:pt x="204" y="32"/>
                </a:lnTo>
                <a:lnTo>
                  <a:pt x="202" y="24"/>
                </a:lnTo>
                <a:lnTo>
                  <a:pt x="198" y="18"/>
                </a:lnTo>
                <a:lnTo>
                  <a:pt x="194" y="12"/>
                </a:lnTo>
                <a:lnTo>
                  <a:pt x="188" y="8"/>
                </a:lnTo>
                <a:lnTo>
                  <a:pt x="182" y="4"/>
                </a:lnTo>
                <a:lnTo>
                  <a:pt x="174" y="2"/>
                </a:lnTo>
                <a:lnTo>
                  <a:pt x="166" y="0"/>
                </a:lnTo>
                <a:lnTo>
                  <a:pt x="166" y="0"/>
                </a:lnTo>
                <a:close/>
                <a:moveTo>
                  <a:pt x="196" y="116"/>
                </a:moveTo>
                <a:lnTo>
                  <a:pt x="196" y="116"/>
                </a:lnTo>
                <a:lnTo>
                  <a:pt x="194" y="116"/>
                </a:lnTo>
                <a:lnTo>
                  <a:pt x="194" y="116"/>
                </a:lnTo>
                <a:lnTo>
                  <a:pt x="194" y="116"/>
                </a:lnTo>
                <a:lnTo>
                  <a:pt x="190" y="116"/>
                </a:lnTo>
                <a:lnTo>
                  <a:pt x="136" y="66"/>
                </a:lnTo>
                <a:lnTo>
                  <a:pt x="106" y="92"/>
                </a:lnTo>
                <a:lnTo>
                  <a:pt x="106" y="92"/>
                </a:lnTo>
                <a:lnTo>
                  <a:pt x="102" y="94"/>
                </a:lnTo>
                <a:lnTo>
                  <a:pt x="102" y="94"/>
                </a:lnTo>
                <a:lnTo>
                  <a:pt x="100" y="92"/>
                </a:lnTo>
                <a:lnTo>
                  <a:pt x="68" y="66"/>
                </a:lnTo>
                <a:lnTo>
                  <a:pt x="16" y="114"/>
                </a:lnTo>
                <a:lnTo>
                  <a:pt x="16" y="114"/>
                </a:lnTo>
                <a:lnTo>
                  <a:pt x="14" y="114"/>
                </a:lnTo>
                <a:lnTo>
                  <a:pt x="14" y="114"/>
                </a:lnTo>
                <a:lnTo>
                  <a:pt x="14" y="114"/>
                </a:lnTo>
                <a:lnTo>
                  <a:pt x="10" y="114"/>
                </a:lnTo>
                <a:lnTo>
                  <a:pt x="10" y="114"/>
                </a:lnTo>
                <a:lnTo>
                  <a:pt x="10" y="110"/>
                </a:lnTo>
                <a:lnTo>
                  <a:pt x="10" y="110"/>
                </a:lnTo>
                <a:lnTo>
                  <a:pt x="10" y="110"/>
                </a:lnTo>
                <a:lnTo>
                  <a:pt x="12" y="108"/>
                </a:lnTo>
                <a:lnTo>
                  <a:pt x="62" y="60"/>
                </a:lnTo>
                <a:lnTo>
                  <a:pt x="14" y="22"/>
                </a:lnTo>
                <a:lnTo>
                  <a:pt x="14" y="22"/>
                </a:lnTo>
                <a:lnTo>
                  <a:pt x="14" y="18"/>
                </a:lnTo>
                <a:lnTo>
                  <a:pt x="14" y="16"/>
                </a:lnTo>
                <a:lnTo>
                  <a:pt x="14" y="16"/>
                </a:lnTo>
                <a:lnTo>
                  <a:pt x="18" y="14"/>
                </a:lnTo>
                <a:lnTo>
                  <a:pt x="20" y="16"/>
                </a:lnTo>
                <a:lnTo>
                  <a:pt x="24" y="18"/>
                </a:lnTo>
                <a:lnTo>
                  <a:pt x="102" y="84"/>
                </a:lnTo>
                <a:lnTo>
                  <a:pt x="180" y="18"/>
                </a:lnTo>
                <a:lnTo>
                  <a:pt x="184" y="14"/>
                </a:lnTo>
                <a:lnTo>
                  <a:pt x="184" y="14"/>
                </a:lnTo>
                <a:lnTo>
                  <a:pt x="188" y="14"/>
                </a:lnTo>
                <a:lnTo>
                  <a:pt x="190" y="16"/>
                </a:lnTo>
                <a:lnTo>
                  <a:pt x="190" y="16"/>
                </a:lnTo>
                <a:lnTo>
                  <a:pt x="192" y="18"/>
                </a:lnTo>
                <a:lnTo>
                  <a:pt x="190" y="22"/>
                </a:lnTo>
                <a:lnTo>
                  <a:pt x="142" y="60"/>
                </a:lnTo>
                <a:lnTo>
                  <a:pt x="196" y="110"/>
                </a:lnTo>
                <a:lnTo>
                  <a:pt x="196" y="110"/>
                </a:lnTo>
                <a:lnTo>
                  <a:pt x="198" y="112"/>
                </a:lnTo>
                <a:lnTo>
                  <a:pt x="198" y="112"/>
                </a:lnTo>
                <a:lnTo>
                  <a:pt x="198" y="112"/>
                </a:lnTo>
                <a:lnTo>
                  <a:pt x="196" y="116"/>
                </a:lnTo>
                <a:lnTo>
                  <a:pt x="196" y="1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42" tIns="34271" rIns="68542" bIns="34271" numCol="1" anchor="t" anchorCtr="0" compatLnSpc="1">
            <a:prstTxWarp prst="textNoShape">
              <a:avLst/>
            </a:prstTxWarp>
          </a:bodyPr>
          <a:lstStyle/>
          <a:p>
            <a:pPr defTabSz="767552">
              <a:lnSpc>
                <a:spcPct val="130000"/>
              </a:lnSpc>
            </a:pPr>
            <a:endParaRPr lang="zh-CN" altLang="en-US" sz="15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11" name="Freeform 16"/>
          <p:cNvSpPr>
            <a:spLocks noEditPoints="1"/>
          </p:cNvSpPr>
          <p:nvPr/>
        </p:nvSpPr>
        <p:spPr bwMode="auto">
          <a:xfrm>
            <a:off x="4773291" y="4043288"/>
            <a:ext cx="322190" cy="212763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30" y="2"/>
              </a:cxn>
              <a:cxn ang="0">
                <a:pos x="16" y="8"/>
              </a:cxn>
              <a:cxn ang="0">
                <a:pos x="6" y="18"/>
              </a:cxn>
              <a:cxn ang="0">
                <a:pos x="0" y="32"/>
              </a:cxn>
              <a:cxn ang="0">
                <a:pos x="0" y="96"/>
              </a:cxn>
              <a:cxn ang="0">
                <a:pos x="0" y="104"/>
              </a:cxn>
              <a:cxn ang="0">
                <a:pos x="6" y="118"/>
              </a:cxn>
              <a:cxn ang="0">
                <a:pos x="16" y="128"/>
              </a:cxn>
              <a:cxn ang="0">
                <a:pos x="30" y="134"/>
              </a:cxn>
              <a:cxn ang="0">
                <a:pos x="166" y="136"/>
              </a:cxn>
              <a:cxn ang="0">
                <a:pos x="174" y="134"/>
              </a:cxn>
              <a:cxn ang="0">
                <a:pos x="188" y="128"/>
              </a:cxn>
              <a:cxn ang="0">
                <a:pos x="198" y="118"/>
              </a:cxn>
              <a:cxn ang="0">
                <a:pos x="204" y="104"/>
              </a:cxn>
              <a:cxn ang="0">
                <a:pos x="206" y="40"/>
              </a:cxn>
              <a:cxn ang="0">
                <a:pos x="204" y="32"/>
              </a:cxn>
              <a:cxn ang="0">
                <a:pos x="198" y="18"/>
              </a:cxn>
              <a:cxn ang="0">
                <a:pos x="188" y="8"/>
              </a:cxn>
              <a:cxn ang="0">
                <a:pos x="174" y="2"/>
              </a:cxn>
              <a:cxn ang="0">
                <a:pos x="166" y="0"/>
              </a:cxn>
              <a:cxn ang="0">
                <a:pos x="196" y="116"/>
              </a:cxn>
              <a:cxn ang="0">
                <a:pos x="194" y="116"/>
              </a:cxn>
              <a:cxn ang="0">
                <a:pos x="190" y="116"/>
              </a:cxn>
              <a:cxn ang="0">
                <a:pos x="106" y="92"/>
              </a:cxn>
              <a:cxn ang="0">
                <a:pos x="102" y="94"/>
              </a:cxn>
              <a:cxn ang="0">
                <a:pos x="100" y="92"/>
              </a:cxn>
              <a:cxn ang="0">
                <a:pos x="16" y="114"/>
              </a:cxn>
              <a:cxn ang="0">
                <a:pos x="14" y="114"/>
              </a:cxn>
              <a:cxn ang="0">
                <a:pos x="14" y="114"/>
              </a:cxn>
              <a:cxn ang="0">
                <a:pos x="10" y="114"/>
              </a:cxn>
              <a:cxn ang="0">
                <a:pos x="10" y="110"/>
              </a:cxn>
              <a:cxn ang="0">
                <a:pos x="12" y="108"/>
              </a:cxn>
              <a:cxn ang="0">
                <a:pos x="14" y="22"/>
              </a:cxn>
              <a:cxn ang="0">
                <a:pos x="14" y="18"/>
              </a:cxn>
              <a:cxn ang="0">
                <a:pos x="14" y="16"/>
              </a:cxn>
              <a:cxn ang="0">
                <a:pos x="20" y="16"/>
              </a:cxn>
              <a:cxn ang="0">
                <a:pos x="102" y="84"/>
              </a:cxn>
              <a:cxn ang="0">
                <a:pos x="184" y="14"/>
              </a:cxn>
              <a:cxn ang="0">
                <a:pos x="188" y="14"/>
              </a:cxn>
              <a:cxn ang="0">
                <a:pos x="190" y="16"/>
              </a:cxn>
              <a:cxn ang="0">
                <a:pos x="190" y="22"/>
              </a:cxn>
              <a:cxn ang="0">
                <a:pos x="196" y="110"/>
              </a:cxn>
              <a:cxn ang="0">
                <a:pos x="198" y="112"/>
              </a:cxn>
              <a:cxn ang="0">
                <a:pos x="198" y="112"/>
              </a:cxn>
              <a:cxn ang="0">
                <a:pos x="196" y="116"/>
              </a:cxn>
            </a:cxnLst>
            <a:rect l="0" t="0" r="r" b="b"/>
            <a:pathLst>
              <a:path w="206" h="136">
                <a:moveTo>
                  <a:pt x="166" y="0"/>
                </a:moveTo>
                <a:lnTo>
                  <a:pt x="38" y="0"/>
                </a:lnTo>
                <a:lnTo>
                  <a:pt x="38" y="0"/>
                </a:lnTo>
                <a:lnTo>
                  <a:pt x="30" y="2"/>
                </a:lnTo>
                <a:lnTo>
                  <a:pt x="24" y="4"/>
                </a:lnTo>
                <a:lnTo>
                  <a:pt x="16" y="8"/>
                </a:lnTo>
                <a:lnTo>
                  <a:pt x="10" y="12"/>
                </a:lnTo>
                <a:lnTo>
                  <a:pt x="6" y="18"/>
                </a:lnTo>
                <a:lnTo>
                  <a:pt x="2" y="24"/>
                </a:lnTo>
                <a:lnTo>
                  <a:pt x="0" y="32"/>
                </a:lnTo>
                <a:lnTo>
                  <a:pt x="0" y="40"/>
                </a:lnTo>
                <a:lnTo>
                  <a:pt x="0" y="96"/>
                </a:lnTo>
                <a:lnTo>
                  <a:pt x="0" y="96"/>
                </a:lnTo>
                <a:lnTo>
                  <a:pt x="0" y="104"/>
                </a:lnTo>
                <a:lnTo>
                  <a:pt x="2" y="112"/>
                </a:lnTo>
                <a:lnTo>
                  <a:pt x="6" y="118"/>
                </a:lnTo>
                <a:lnTo>
                  <a:pt x="10" y="124"/>
                </a:lnTo>
                <a:lnTo>
                  <a:pt x="16" y="128"/>
                </a:lnTo>
                <a:lnTo>
                  <a:pt x="24" y="132"/>
                </a:lnTo>
                <a:lnTo>
                  <a:pt x="30" y="134"/>
                </a:lnTo>
                <a:lnTo>
                  <a:pt x="38" y="136"/>
                </a:lnTo>
                <a:lnTo>
                  <a:pt x="166" y="136"/>
                </a:lnTo>
                <a:lnTo>
                  <a:pt x="166" y="136"/>
                </a:lnTo>
                <a:lnTo>
                  <a:pt x="174" y="134"/>
                </a:lnTo>
                <a:lnTo>
                  <a:pt x="182" y="132"/>
                </a:lnTo>
                <a:lnTo>
                  <a:pt x="188" y="128"/>
                </a:lnTo>
                <a:lnTo>
                  <a:pt x="194" y="124"/>
                </a:lnTo>
                <a:lnTo>
                  <a:pt x="198" y="118"/>
                </a:lnTo>
                <a:lnTo>
                  <a:pt x="202" y="112"/>
                </a:lnTo>
                <a:lnTo>
                  <a:pt x="204" y="104"/>
                </a:lnTo>
                <a:lnTo>
                  <a:pt x="206" y="96"/>
                </a:lnTo>
                <a:lnTo>
                  <a:pt x="206" y="40"/>
                </a:lnTo>
                <a:lnTo>
                  <a:pt x="206" y="40"/>
                </a:lnTo>
                <a:lnTo>
                  <a:pt x="204" y="32"/>
                </a:lnTo>
                <a:lnTo>
                  <a:pt x="202" y="24"/>
                </a:lnTo>
                <a:lnTo>
                  <a:pt x="198" y="18"/>
                </a:lnTo>
                <a:lnTo>
                  <a:pt x="194" y="12"/>
                </a:lnTo>
                <a:lnTo>
                  <a:pt x="188" y="8"/>
                </a:lnTo>
                <a:lnTo>
                  <a:pt x="182" y="4"/>
                </a:lnTo>
                <a:lnTo>
                  <a:pt x="174" y="2"/>
                </a:lnTo>
                <a:lnTo>
                  <a:pt x="166" y="0"/>
                </a:lnTo>
                <a:lnTo>
                  <a:pt x="166" y="0"/>
                </a:lnTo>
                <a:close/>
                <a:moveTo>
                  <a:pt x="196" y="116"/>
                </a:moveTo>
                <a:lnTo>
                  <a:pt x="196" y="116"/>
                </a:lnTo>
                <a:lnTo>
                  <a:pt x="194" y="116"/>
                </a:lnTo>
                <a:lnTo>
                  <a:pt x="194" y="116"/>
                </a:lnTo>
                <a:lnTo>
                  <a:pt x="194" y="116"/>
                </a:lnTo>
                <a:lnTo>
                  <a:pt x="190" y="116"/>
                </a:lnTo>
                <a:lnTo>
                  <a:pt x="136" y="66"/>
                </a:lnTo>
                <a:lnTo>
                  <a:pt x="106" y="92"/>
                </a:lnTo>
                <a:lnTo>
                  <a:pt x="106" y="92"/>
                </a:lnTo>
                <a:lnTo>
                  <a:pt x="102" y="94"/>
                </a:lnTo>
                <a:lnTo>
                  <a:pt x="102" y="94"/>
                </a:lnTo>
                <a:lnTo>
                  <a:pt x="100" y="92"/>
                </a:lnTo>
                <a:lnTo>
                  <a:pt x="68" y="66"/>
                </a:lnTo>
                <a:lnTo>
                  <a:pt x="16" y="114"/>
                </a:lnTo>
                <a:lnTo>
                  <a:pt x="16" y="114"/>
                </a:lnTo>
                <a:lnTo>
                  <a:pt x="14" y="114"/>
                </a:lnTo>
                <a:lnTo>
                  <a:pt x="14" y="114"/>
                </a:lnTo>
                <a:lnTo>
                  <a:pt x="14" y="114"/>
                </a:lnTo>
                <a:lnTo>
                  <a:pt x="10" y="114"/>
                </a:lnTo>
                <a:lnTo>
                  <a:pt x="10" y="114"/>
                </a:lnTo>
                <a:lnTo>
                  <a:pt x="10" y="110"/>
                </a:lnTo>
                <a:lnTo>
                  <a:pt x="10" y="110"/>
                </a:lnTo>
                <a:lnTo>
                  <a:pt x="10" y="110"/>
                </a:lnTo>
                <a:lnTo>
                  <a:pt x="12" y="108"/>
                </a:lnTo>
                <a:lnTo>
                  <a:pt x="62" y="60"/>
                </a:lnTo>
                <a:lnTo>
                  <a:pt x="14" y="22"/>
                </a:lnTo>
                <a:lnTo>
                  <a:pt x="14" y="22"/>
                </a:lnTo>
                <a:lnTo>
                  <a:pt x="14" y="18"/>
                </a:lnTo>
                <a:lnTo>
                  <a:pt x="14" y="16"/>
                </a:lnTo>
                <a:lnTo>
                  <a:pt x="14" y="16"/>
                </a:lnTo>
                <a:lnTo>
                  <a:pt x="18" y="14"/>
                </a:lnTo>
                <a:lnTo>
                  <a:pt x="20" y="16"/>
                </a:lnTo>
                <a:lnTo>
                  <a:pt x="24" y="18"/>
                </a:lnTo>
                <a:lnTo>
                  <a:pt x="102" y="84"/>
                </a:lnTo>
                <a:lnTo>
                  <a:pt x="180" y="18"/>
                </a:lnTo>
                <a:lnTo>
                  <a:pt x="184" y="14"/>
                </a:lnTo>
                <a:lnTo>
                  <a:pt x="184" y="14"/>
                </a:lnTo>
                <a:lnTo>
                  <a:pt x="188" y="14"/>
                </a:lnTo>
                <a:lnTo>
                  <a:pt x="190" y="16"/>
                </a:lnTo>
                <a:lnTo>
                  <a:pt x="190" y="16"/>
                </a:lnTo>
                <a:lnTo>
                  <a:pt x="192" y="18"/>
                </a:lnTo>
                <a:lnTo>
                  <a:pt x="190" y="22"/>
                </a:lnTo>
                <a:lnTo>
                  <a:pt x="142" y="60"/>
                </a:lnTo>
                <a:lnTo>
                  <a:pt x="196" y="110"/>
                </a:lnTo>
                <a:lnTo>
                  <a:pt x="196" y="110"/>
                </a:lnTo>
                <a:lnTo>
                  <a:pt x="198" y="112"/>
                </a:lnTo>
                <a:lnTo>
                  <a:pt x="198" y="112"/>
                </a:lnTo>
                <a:lnTo>
                  <a:pt x="198" y="112"/>
                </a:lnTo>
                <a:lnTo>
                  <a:pt x="196" y="116"/>
                </a:lnTo>
                <a:lnTo>
                  <a:pt x="196" y="1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42" tIns="34271" rIns="68542" bIns="34271" numCol="1" anchor="t" anchorCtr="0" compatLnSpc="1">
            <a:prstTxWarp prst="textNoShape">
              <a:avLst/>
            </a:prstTxWarp>
          </a:bodyPr>
          <a:lstStyle/>
          <a:p>
            <a:pPr defTabSz="767552">
              <a:lnSpc>
                <a:spcPct val="130000"/>
              </a:lnSpc>
            </a:pPr>
            <a:endParaRPr lang="zh-CN" altLang="en-US" sz="15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13" name="圆角矩形 1212"/>
          <p:cNvSpPr/>
          <p:nvPr/>
        </p:nvSpPr>
        <p:spPr>
          <a:xfrm>
            <a:off x="5623539" y="4346567"/>
            <a:ext cx="3118137" cy="250729"/>
          </a:xfrm>
          <a:prstGeom prst="roundRect">
            <a:avLst>
              <a:gd name="adj" fmla="val 5270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2" tIns="34271" rIns="68542" bIns="34271" rtlCol="0" anchor="ctr"/>
          <a:lstStyle/>
          <a:p>
            <a:pPr algn="ctr" defTabSz="767552">
              <a:lnSpc>
                <a:spcPct val="130000"/>
              </a:lnSpc>
            </a:pPr>
            <a:r>
              <a:rPr lang="en-US" altLang="zh-CN" sz="1500" dirty="0">
                <a:solidFill>
                  <a:srgbClr val="FFFF00"/>
                </a:solidFill>
                <a:cs typeface="+mn-ea"/>
                <a:sym typeface="+mn-lt"/>
              </a:rPr>
              <a:t>New Business Models</a:t>
            </a:r>
            <a:endParaRPr lang="zh-CN" altLang="en-US" sz="1500" dirty="0">
              <a:solidFill>
                <a:srgbClr val="FFFF00"/>
              </a:solidFill>
              <a:cs typeface="+mn-ea"/>
              <a:sym typeface="+mn-lt"/>
            </a:endParaRPr>
          </a:p>
        </p:txBody>
      </p:sp>
      <p:sp>
        <p:nvSpPr>
          <p:cNvPr id="1216" name="圆角矩形 1215"/>
          <p:cNvSpPr/>
          <p:nvPr/>
        </p:nvSpPr>
        <p:spPr>
          <a:xfrm>
            <a:off x="5616020" y="3973692"/>
            <a:ext cx="3125655" cy="320935"/>
          </a:xfrm>
          <a:prstGeom prst="roundRect">
            <a:avLst>
              <a:gd name="adj" fmla="val 5270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2" tIns="34271" rIns="68542" bIns="34271" rtlCol="0" anchor="ctr"/>
          <a:lstStyle/>
          <a:p>
            <a:pPr algn="ctr" defTabSz="767552">
              <a:lnSpc>
                <a:spcPct val="130000"/>
              </a:lnSpc>
            </a:pPr>
            <a:r>
              <a:rPr lang="en-US" altLang="zh-CN" sz="1500" dirty="0">
                <a:solidFill>
                  <a:srgbClr val="FFFF00"/>
                </a:solidFill>
                <a:cs typeface="+mn-ea"/>
                <a:sym typeface="+mn-lt"/>
              </a:rPr>
              <a:t>New Use Cases</a:t>
            </a:r>
            <a:endParaRPr lang="zh-CN" altLang="en-US" sz="1500" dirty="0">
              <a:solidFill>
                <a:srgbClr val="FFFF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705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What’s Coming in the Next 5 Years…</a:t>
            </a:r>
            <a:endParaRPr lang="zh-CN" altLang="en-US" sz="2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2073" y="1339483"/>
            <a:ext cx="2245328" cy="300083"/>
          </a:xfrm>
          <a:prstGeom prst="rect">
            <a:avLst/>
          </a:prstGeom>
          <a:noFill/>
        </p:spPr>
        <p:txBody>
          <a:bodyPr wrap="square" lIns="68542" tIns="34271" rIns="68542" bIns="34271" rtlCol="0">
            <a:spAutoFit/>
          </a:bodyPr>
          <a:lstStyle/>
          <a:p>
            <a:pPr defTabSz="685423" fontAlgn="base">
              <a:spcBef>
                <a:spcPct val="0"/>
              </a:spcBef>
              <a:spcAft>
                <a:spcPct val="0"/>
              </a:spcAft>
            </a:pPr>
            <a:r>
              <a:rPr lang="en-CA" sz="1500" b="1" dirty="0">
                <a:solidFill>
                  <a:srgbClr val="FFC000"/>
                </a:solidFill>
                <a:ea typeface="MS PGothic" pitchFamily="34" charset="-128"/>
              </a:rPr>
              <a:t>Everything Mobile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413562" y="1339483"/>
            <a:ext cx="3219828" cy="300083"/>
          </a:xfrm>
          <a:prstGeom prst="rect">
            <a:avLst/>
          </a:prstGeom>
          <a:noFill/>
        </p:spPr>
        <p:txBody>
          <a:bodyPr wrap="square" lIns="68542" tIns="34271" rIns="68542" bIns="34271" rtlCol="0">
            <a:spAutoFit/>
          </a:bodyPr>
          <a:lstStyle/>
          <a:p>
            <a:pPr defTabSz="685423" fontAlgn="base">
              <a:spcBef>
                <a:spcPct val="0"/>
              </a:spcBef>
              <a:spcAft>
                <a:spcPct val="0"/>
              </a:spcAft>
            </a:pPr>
            <a:r>
              <a:rPr lang="en-CA" sz="1500" b="1" dirty="0">
                <a:solidFill>
                  <a:srgbClr val="FFC000"/>
                </a:solidFill>
                <a:ea typeface="MS PGothic" pitchFamily="34" charset="-128"/>
              </a:rPr>
              <a:t>Everything Connected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69791" y="1339483"/>
            <a:ext cx="3219828" cy="300083"/>
          </a:xfrm>
          <a:prstGeom prst="rect">
            <a:avLst/>
          </a:prstGeom>
          <a:noFill/>
        </p:spPr>
        <p:txBody>
          <a:bodyPr wrap="square" lIns="68542" tIns="34271" rIns="68542" bIns="34271" rtlCol="0">
            <a:spAutoFit/>
          </a:bodyPr>
          <a:lstStyle/>
          <a:p>
            <a:pPr defTabSz="685423" fontAlgn="base">
              <a:spcBef>
                <a:spcPct val="0"/>
              </a:spcBef>
              <a:spcAft>
                <a:spcPct val="0"/>
              </a:spcAft>
            </a:pPr>
            <a:r>
              <a:rPr lang="en-CA" sz="1500" b="1" dirty="0">
                <a:solidFill>
                  <a:srgbClr val="FFC000"/>
                </a:solidFill>
                <a:ea typeface="MS PGothic" pitchFamily="34" charset="-128"/>
              </a:rPr>
              <a:t>Everything Digitalized</a:t>
            </a: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9223" y="2191997"/>
            <a:ext cx="2441154" cy="2212398"/>
          </a:xfrm>
          <a:prstGeom prst="ellipse">
            <a:avLst/>
          </a:prstGeom>
          <a:solidFill>
            <a:srgbClr val="004070"/>
          </a:solidFill>
          <a:ln w="762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72" name="Group 71"/>
          <p:cNvGrpSpPr/>
          <p:nvPr/>
        </p:nvGrpSpPr>
        <p:grpSpPr>
          <a:xfrm>
            <a:off x="6145697" y="2192000"/>
            <a:ext cx="2419188" cy="2228641"/>
            <a:chOff x="7513654" y="2366303"/>
            <a:chExt cx="3226424" cy="2971521"/>
          </a:xfrm>
        </p:grpSpPr>
        <p:sp>
          <p:nvSpPr>
            <p:cNvPr id="73" name="Oval 72"/>
            <p:cNvSpPr/>
            <p:nvPr/>
          </p:nvSpPr>
          <p:spPr bwMode="auto">
            <a:xfrm>
              <a:off x="7513654" y="2366303"/>
              <a:ext cx="3226424" cy="2971521"/>
            </a:xfrm>
            <a:prstGeom prst="ellipse">
              <a:avLst/>
            </a:prstGeom>
            <a:solidFill>
              <a:srgbClr val="00642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423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CA" sz="1300" b="1">
                <a:solidFill>
                  <a:srgbClr val="000000"/>
                </a:solidFill>
                <a:ea typeface="SimSun" pitchFamily="2" charset="-122"/>
              </a:endParaRPr>
            </a:p>
          </p:txBody>
        </p:sp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523" y="2822355"/>
              <a:ext cx="2647221" cy="179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5" name="Oval 74"/>
          <p:cNvSpPr/>
          <p:nvPr/>
        </p:nvSpPr>
        <p:spPr bwMode="auto">
          <a:xfrm>
            <a:off x="202428" y="2191998"/>
            <a:ext cx="2429147" cy="2258285"/>
          </a:xfrm>
          <a:prstGeom prst="ellipse">
            <a:avLst/>
          </a:prstGeom>
          <a:solidFill>
            <a:srgbClr val="FFFFFF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42" tIns="34271" rIns="68542" bIns="34271" numCol="1" rtlCol="0" anchor="t" anchorCtr="0" compatLnSpc="1">
            <a:prstTxWarp prst="textNoShape">
              <a:avLst/>
            </a:prstTxWarp>
          </a:bodyPr>
          <a:lstStyle/>
          <a:p>
            <a:pPr defTabSz="685423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  <a:defRPr/>
            </a:pPr>
            <a:endParaRPr lang="en-CA" sz="1300" b="1" kern="0">
              <a:solidFill>
                <a:srgbClr val="000000"/>
              </a:solidFill>
              <a:ea typeface="SimSun" pitchFamily="2" charset="-122"/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429" y="2190149"/>
            <a:ext cx="2363590" cy="22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602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altLang="zh-CN" sz="2100" dirty="0">
                <a:latin typeface="+mn-lt"/>
                <a:ea typeface="+mn-ea"/>
                <a:cs typeface="+mn-ea"/>
                <a:sym typeface="+mn-lt"/>
              </a:rPr>
              <a:t>What’s Coming in the Next 5 Years…</a:t>
            </a:r>
            <a:endParaRPr lang="zh-CN" altLang="en-US" sz="2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307624" y="1297807"/>
            <a:ext cx="2575244" cy="70809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767552">
              <a:lnSpc>
                <a:spcPct val="130000"/>
              </a:lnSpc>
            </a:pPr>
            <a:r>
              <a:rPr lang="en-US" altLang="zh-CN" sz="1500" b="1" dirty="0">
                <a:solidFill>
                  <a:srgbClr val="FFC000"/>
                </a:solidFill>
                <a:cs typeface="+mn-ea"/>
                <a:sym typeface="+mn-lt"/>
              </a:rPr>
              <a:t>Virtual Reality</a:t>
            </a:r>
          </a:p>
          <a:p>
            <a:pPr algn="ctr" defTabSz="767552">
              <a:lnSpc>
                <a:spcPct val="130000"/>
              </a:lnSpc>
            </a:pPr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Visual Experience Upgrade</a:t>
            </a:r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469562" y="3705616"/>
            <a:ext cx="2737182" cy="70809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767552">
              <a:lnSpc>
                <a:spcPct val="130000"/>
              </a:lnSpc>
            </a:pPr>
            <a:r>
              <a:rPr lang="en-US" altLang="zh-CN" sz="1300" dirty="0">
                <a:solidFill>
                  <a:prstClr val="white"/>
                </a:solidFill>
                <a:cs typeface="+mn-ea"/>
                <a:sym typeface="+mn-lt"/>
              </a:rPr>
              <a:t>Sports, Gaming &amp; Shopping</a:t>
            </a:r>
          </a:p>
          <a:p>
            <a:pPr algn="ctr" defTabSz="767552">
              <a:lnSpc>
                <a:spcPct val="130000"/>
              </a:lnSpc>
            </a:pPr>
            <a:r>
              <a:rPr lang="en-US" altLang="zh-CN" sz="1300" dirty="0">
                <a:solidFill>
                  <a:prstClr val="white"/>
                </a:solidFill>
                <a:cs typeface="+mn-ea"/>
                <a:sym typeface="+mn-lt"/>
              </a:rPr>
              <a:t>No Fear to Try/ No Distance</a:t>
            </a: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3335019" y="1297807"/>
            <a:ext cx="2478508" cy="70809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767552">
              <a:lnSpc>
                <a:spcPct val="130000"/>
              </a:lnSpc>
            </a:pPr>
            <a:r>
              <a:rPr lang="en-US" altLang="zh-CN" sz="1500" b="1" dirty="0">
                <a:solidFill>
                  <a:srgbClr val="FFC000"/>
                </a:solidFill>
                <a:cs typeface="+mn-ea"/>
                <a:sym typeface="+mn-lt"/>
              </a:rPr>
              <a:t>Cellular Internet of Things</a:t>
            </a:r>
          </a:p>
          <a:p>
            <a:pPr algn="ctr" defTabSz="767552">
              <a:lnSpc>
                <a:spcPct val="130000"/>
              </a:lnSpc>
            </a:pPr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All Online World</a:t>
            </a:r>
          </a:p>
          <a:p>
            <a:pPr algn="ctr" defTabSz="767552">
              <a:lnSpc>
                <a:spcPct val="130000"/>
              </a:lnSpc>
            </a:pPr>
            <a:endParaRPr lang="en-US" altLang="zh-CN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604596" y="2139804"/>
            <a:ext cx="1241250" cy="12059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2" tIns="34271" rIns="68542" bIns="34271" rtlCol="0" anchor="ctr"/>
          <a:lstStyle/>
          <a:p>
            <a:pPr algn="ctr" defTabSz="767552">
              <a:lnSpc>
                <a:spcPct val="130000"/>
              </a:lnSpc>
            </a:pPr>
            <a:endParaRPr lang="zh-CN" altLang="en-US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0" name="组合 19"/>
          <p:cNvGrpSpPr/>
          <p:nvPr/>
        </p:nvGrpSpPr>
        <p:grpSpPr>
          <a:xfrm>
            <a:off x="4738974" y="2889062"/>
            <a:ext cx="246542" cy="246606"/>
            <a:chOff x="7033691" y="3909751"/>
            <a:chExt cx="658586" cy="658586"/>
          </a:xfrm>
        </p:grpSpPr>
        <p:sp>
          <p:nvSpPr>
            <p:cNvPr id="11" name="Freeform 112"/>
            <p:cNvSpPr>
              <a:spLocks noEditPoints="1"/>
            </p:cNvSpPr>
            <p:nvPr/>
          </p:nvSpPr>
          <p:spPr bwMode="auto">
            <a:xfrm>
              <a:off x="7033691" y="3909751"/>
              <a:ext cx="658586" cy="658586"/>
            </a:xfrm>
            <a:custGeom>
              <a:avLst/>
              <a:gdLst/>
              <a:ahLst/>
              <a:cxnLst>
                <a:cxn ang="0">
                  <a:pos x="130" y="108"/>
                </a:cxn>
                <a:cxn ang="0">
                  <a:pos x="140" y="100"/>
                </a:cxn>
                <a:cxn ang="0">
                  <a:pos x="148" y="96"/>
                </a:cxn>
                <a:cxn ang="0">
                  <a:pos x="148" y="84"/>
                </a:cxn>
                <a:cxn ang="0">
                  <a:pos x="142" y="78"/>
                </a:cxn>
                <a:cxn ang="0">
                  <a:pos x="140" y="66"/>
                </a:cxn>
                <a:cxn ang="0">
                  <a:pos x="148" y="60"/>
                </a:cxn>
                <a:cxn ang="0">
                  <a:pos x="146" y="48"/>
                </a:cxn>
                <a:cxn ang="0">
                  <a:pos x="138" y="44"/>
                </a:cxn>
                <a:cxn ang="0">
                  <a:pos x="126" y="40"/>
                </a:cxn>
                <a:cxn ang="0">
                  <a:pos x="130" y="28"/>
                </a:cxn>
                <a:cxn ang="0">
                  <a:pos x="126" y="18"/>
                </a:cxn>
                <a:cxn ang="0">
                  <a:pos x="114" y="18"/>
                </a:cxn>
                <a:cxn ang="0">
                  <a:pos x="106" y="20"/>
                </a:cxn>
                <a:cxn ang="0">
                  <a:pos x="100" y="10"/>
                </a:cxn>
                <a:cxn ang="0">
                  <a:pos x="92" y="0"/>
                </a:cxn>
                <a:cxn ang="0">
                  <a:pos x="82" y="2"/>
                </a:cxn>
                <a:cxn ang="0">
                  <a:pos x="76" y="10"/>
                </a:cxn>
                <a:cxn ang="0">
                  <a:pos x="64" y="6"/>
                </a:cxn>
                <a:cxn ang="0">
                  <a:pos x="56" y="0"/>
                </a:cxn>
                <a:cxn ang="0">
                  <a:pos x="46" y="6"/>
                </a:cxn>
                <a:cxn ang="0">
                  <a:pos x="44" y="14"/>
                </a:cxn>
                <a:cxn ang="0">
                  <a:pos x="36" y="22"/>
                </a:cxn>
                <a:cxn ang="0">
                  <a:pos x="24" y="18"/>
                </a:cxn>
                <a:cxn ang="0">
                  <a:pos x="16" y="26"/>
                </a:cxn>
                <a:cxn ang="0">
                  <a:pos x="16" y="34"/>
                </a:cxn>
                <a:cxn ang="0">
                  <a:pos x="18" y="48"/>
                </a:cxn>
                <a:cxn ang="0">
                  <a:pos x="6" y="50"/>
                </a:cxn>
                <a:cxn ang="0">
                  <a:pos x="0" y="58"/>
                </a:cxn>
                <a:cxn ang="0">
                  <a:pos x="4" y="70"/>
                </a:cxn>
                <a:cxn ang="0">
                  <a:pos x="12" y="80"/>
                </a:cxn>
                <a:cxn ang="0">
                  <a:pos x="6" y="86"/>
                </a:cxn>
                <a:cxn ang="0">
                  <a:pos x="2" y="98"/>
                </a:cxn>
                <a:cxn ang="0">
                  <a:pos x="8" y="104"/>
                </a:cxn>
                <a:cxn ang="0">
                  <a:pos x="18" y="106"/>
                </a:cxn>
                <a:cxn ang="0">
                  <a:pos x="20" y="118"/>
                </a:cxn>
                <a:cxn ang="0">
                  <a:pos x="20" y="128"/>
                </a:cxn>
                <a:cxn ang="0">
                  <a:pos x="30" y="134"/>
                </a:cxn>
                <a:cxn ang="0">
                  <a:pos x="38" y="130"/>
                </a:cxn>
                <a:cxn ang="0">
                  <a:pos x="50" y="134"/>
                </a:cxn>
                <a:cxn ang="0">
                  <a:pos x="52" y="146"/>
                </a:cxn>
                <a:cxn ang="0">
                  <a:pos x="62" y="150"/>
                </a:cxn>
                <a:cxn ang="0">
                  <a:pos x="68" y="144"/>
                </a:cxn>
                <a:cxn ang="0">
                  <a:pos x="80" y="138"/>
                </a:cxn>
                <a:cxn ang="0">
                  <a:pos x="86" y="146"/>
                </a:cxn>
                <a:cxn ang="0">
                  <a:pos x="98" y="148"/>
                </a:cxn>
                <a:cxn ang="0">
                  <a:pos x="104" y="138"/>
                </a:cxn>
                <a:cxn ang="0">
                  <a:pos x="110" y="126"/>
                </a:cxn>
                <a:cxn ang="0">
                  <a:pos x="118" y="130"/>
                </a:cxn>
                <a:cxn ang="0">
                  <a:pos x="130" y="128"/>
                </a:cxn>
                <a:cxn ang="0">
                  <a:pos x="134" y="118"/>
                </a:cxn>
                <a:cxn ang="0">
                  <a:pos x="44" y="108"/>
                </a:cxn>
                <a:cxn ang="0">
                  <a:pos x="30" y="76"/>
                </a:cxn>
                <a:cxn ang="0">
                  <a:pos x="42" y="44"/>
                </a:cxn>
                <a:cxn ang="0">
                  <a:pos x="64" y="32"/>
                </a:cxn>
                <a:cxn ang="0">
                  <a:pos x="98" y="38"/>
                </a:cxn>
                <a:cxn ang="0">
                  <a:pos x="114" y="56"/>
                </a:cxn>
                <a:cxn ang="0">
                  <a:pos x="116" y="90"/>
                </a:cxn>
                <a:cxn ang="0">
                  <a:pos x="100" y="110"/>
                </a:cxn>
                <a:cxn ang="0">
                  <a:pos x="68" y="118"/>
                </a:cxn>
                <a:cxn ang="0">
                  <a:pos x="44" y="108"/>
                </a:cxn>
              </a:cxnLst>
              <a:rect l="0" t="0" r="r" b="b"/>
              <a:pathLst>
                <a:path w="150" h="150">
                  <a:moveTo>
                    <a:pt x="132" y="114"/>
                  </a:moveTo>
                  <a:lnTo>
                    <a:pt x="132" y="114"/>
                  </a:lnTo>
                  <a:lnTo>
                    <a:pt x="130" y="112"/>
                  </a:lnTo>
                  <a:lnTo>
                    <a:pt x="130" y="108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4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100"/>
                  </a:lnTo>
                  <a:lnTo>
                    <a:pt x="146" y="98"/>
                  </a:lnTo>
                  <a:lnTo>
                    <a:pt x="148" y="96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0" y="88"/>
                  </a:lnTo>
                  <a:lnTo>
                    <a:pt x="148" y="84"/>
                  </a:lnTo>
                  <a:lnTo>
                    <a:pt x="148" y="82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142" y="78"/>
                  </a:lnTo>
                  <a:lnTo>
                    <a:pt x="140" y="76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40" y="66"/>
                  </a:lnTo>
                  <a:lnTo>
                    <a:pt x="144" y="64"/>
                  </a:lnTo>
                  <a:lnTo>
                    <a:pt x="144" y="64"/>
                  </a:lnTo>
                  <a:lnTo>
                    <a:pt x="146" y="62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48" y="52"/>
                  </a:lnTo>
                  <a:lnTo>
                    <a:pt x="146" y="48"/>
                  </a:lnTo>
                  <a:lnTo>
                    <a:pt x="144" y="46"/>
                  </a:lnTo>
                  <a:lnTo>
                    <a:pt x="140" y="44"/>
                  </a:lnTo>
                  <a:lnTo>
                    <a:pt x="138" y="44"/>
                  </a:lnTo>
                  <a:lnTo>
                    <a:pt x="138" y="44"/>
                  </a:lnTo>
                  <a:lnTo>
                    <a:pt x="134" y="44"/>
                  </a:lnTo>
                  <a:lnTo>
                    <a:pt x="132" y="44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26" y="36"/>
                  </a:lnTo>
                  <a:lnTo>
                    <a:pt x="130" y="30"/>
                  </a:lnTo>
                  <a:lnTo>
                    <a:pt x="130" y="30"/>
                  </a:lnTo>
                  <a:lnTo>
                    <a:pt x="130" y="28"/>
                  </a:lnTo>
                  <a:lnTo>
                    <a:pt x="130" y="24"/>
                  </a:lnTo>
                  <a:lnTo>
                    <a:pt x="130" y="22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4" y="16"/>
                  </a:lnTo>
                  <a:lnTo>
                    <a:pt x="120" y="16"/>
                  </a:lnTo>
                  <a:lnTo>
                    <a:pt x="118" y="16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0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2" y="16"/>
                  </a:lnTo>
                  <a:lnTo>
                    <a:pt x="100" y="12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0" y="6"/>
                  </a:lnTo>
                  <a:lnTo>
                    <a:pt x="98" y="4"/>
                  </a:lnTo>
                  <a:lnTo>
                    <a:pt x="96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2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78" y="8"/>
                  </a:lnTo>
                  <a:lnTo>
                    <a:pt x="76" y="10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6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6" y="2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8" y="38"/>
                  </a:lnTo>
                  <a:lnTo>
                    <a:pt x="20" y="42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4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68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10" y="74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0" y="82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2" y="88"/>
                  </a:lnTo>
                  <a:lnTo>
                    <a:pt x="2" y="90"/>
                  </a:lnTo>
                  <a:lnTo>
                    <a:pt x="0" y="94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6" y="104"/>
                  </a:lnTo>
                  <a:lnTo>
                    <a:pt x="8" y="104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4" y="104"/>
                  </a:lnTo>
                  <a:lnTo>
                    <a:pt x="18" y="106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4"/>
                  </a:lnTo>
                  <a:lnTo>
                    <a:pt x="20" y="118"/>
                  </a:lnTo>
                  <a:lnTo>
                    <a:pt x="20" y="118"/>
                  </a:lnTo>
                  <a:lnTo>
                    <a:pt x="18" y="122"/>
                  </a:lnTo>
                  <a:lnTo>
                    <a:pt x="18" y="124"/>
                  </a:lnTo>
                  <a:lnTo>
                    <a:pt x="20" y="128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26" y="134"/>
                  </a:lnTo>
                  <a:lnTo>
                    <a:pt x="30" y="134"/>
                  </a:lnTo>
                  <a:lnTo>
                    <a:pt x="32" y="134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8" y="130"/>
                  </a:lnTo>
                  <a:lnTo>
                    <a:pt x="42" y="130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50" y="134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50" y="144"/>
                  </a:lnTo>
                  <a:lnTo>
                    <a:pt x="52" y="146"/>
                  </a:lnTo>
                  <a:lnTo>
                    <a:pt x="54" y="148"/>
                  </a:lnTo>
                  <a:lnTo>
                    <a:pt x="58" y="150"/>
                  </a:lnTo>
                  <a:lnTo>
                    <a:pt x="58" y="150"/>
                  </a:lnTo>
                  <a:lnTo>
                    <a:pt x="62" y="150"/>
                  </a:lnTo>
                  <a:lnTo>
                    <a:pt x="64" y="150"/>
                  </a:lnTo>
                  <a:lnTo>
                    <a:pt x="68" y="148"/>
                  </a:lnTo>
                  <a:lnTo>
                    <a:pt x="68" y="144"/>
                  </a:lnTo>
                  <a:lnTo>
                    <a:pt x="68" y="144"/>
                  </a:lnTo>
                  <a:lnTo>
                    <a:pt x="70" y="142"/>
                  </a:lnTo>
                  <a:lnTo>
                    <a:pt x="74" y="140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82" y="140"/>
                  </a:lnTo>
                  <a:lnTo>
                    <a:pt x="86" y="144"/>
                  </a:lnTo>
                  <a:lnTo>
                    <a:pt x="86" y="144"/>
                  </a:lnTo>
                  <a:lnTo>
                    <a:pt x="86" y="146"/>
                  </a:lnTo>
                  <a:lnTo>
                    <a:pt x="90" y="148"/>
                  </a:lnTo>
                  <a:lnTo>
                    <a:pt x="94" y="148"/>
                  </a:lnTo>
                  <a:lnTo>
                    <a:pt x="98" y="148"/>
                  </a:lnTo>
                  <a:lnTo>
                    <a:pt x="98" y="148"/>
                  </a:lnTo>
                  <a:lnTo>
                    <a:pt x="100" y="146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4" y="138"/>
                  </a:lnTo>
                  <a:lnTo>
                    <a:pt x="104" y="138"/>
                  </a:lnTo>
                  <a:lnTo>
                    <a:pt x="104" y="134"/>
                  </a:lnTo>
                  <a:lnTo>
                    <a:pt x="106" y="132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14" y="126"/>
                  </a:lnTo>
                  <a:lnTo>
                    <a:pt x="118" y="130"/>
                  </a:lnTo>
                  <a:lnTo>
                    <a:pt x="118" y="130"/>
                  </a:lnTo>
                  <a:lnTo>
                    <a:pt x="122" y="130"/>
                  </a:lnTo>
                  <a:lnTo>
                    <a:pt x="124" y="130"/>
                  </a:lnTo>
                  <a:lnTo>
                    <a:pt x="128" y="130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34" y="124"/>
                  </a:lnTo>
                  <a:lnTo>
                    <a:pt x="134" y="120"/>
                  </a:lnTo>
                  <a:lnTo>
                    <a:pt x="134" y="118"/>
                  </a:lnTo>
                  <a:lnTo>
                    <a:pt x="132" y="114"/>
                  </a:lnTo>
                  <a:lnTo>
                    <a:pt x="132" y="114"/>
                  </a:lnTo>
                  <a:close/>
                  <a:moveTo>
                    <a:pt x="44" y="108"/>
                  </a:moveTo>
                  <a:lnTo>
                    <a:pt x="44" y="108"/>
                  </a:lnTo>
                  <a:lnTo>
                    <a:pt x="38" y="100"/>
                  </a:lnTo>
                  <a:lnTo>
                    <a:pt x="34" y="92"/>
                  </a:lnTo>
                  <a:lnTo>
                    <a:pt x="32" y="84"/>
                  </a:lnTo>
                  <a:lnTo>
                    <a:pt x="30" y="76"/>
                  </a:lnTo>
                  <a:lnTo>
                    <a:pt x="32" y="68"/>
                  </a:lnTo>
                  <a:lnTo>
                    <a:pt x="34" y="60"/>
                  </a:lnTo>
                  <a:lnTo>
                    <a:pt x="36" y="5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50" y="38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4" y="30"/>
                  </a:lnTo>
                  <a:lnTo>
                    <a:pt x="82" y="32"/>
                  </a:lnTo>
                  <a:lnTo>
                    <a:pt x="90" y="34"/>
                  </a:lnTo>
                  <a:lnTo>
                    <a:pt x="98" y="38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10" y="50"/>
                  </a:lnTo>
                  <a:lnTo>
                    <a:pt x="114" y="56"/>
                  </a:lnTo>
                  <a:lnTo>
                    <a:pt x="118" y="64"/>
                  </a:lnTo>
                  <a:lnTo>
                    <a:pt x="118" y="74"/>
                  </a:lnTo>
                  <a:lnTo>
                    <a:pt x="118" y="82"/>
                  </a:lnTo>
                  <a:lnTo>
                    <a:pt x="116" y="90"/>
                  </a:lnTo>
                  <a:lnTo>
                    <a:pt x="112" y="98"/>
                  </a:lnTo>
                  <a:lnTo>
                    <a:pt x="106" y="104"/>
                  </a:lnTo>
                  <a:lnTo>
                    <a:pt x="106" y="104"/>
                  </a:lnTo>
                  <a:lnTo>
                    <a:pt x="100" y="110"/>
                  </a:lnTo>
                  <a:lnTo>
                    <a:pt x="92" y="114"/>
                  </a:lnTo>
                  <a:lnTo>
                    <a:pt x="84" y="118"/>
                  </a:lnTo>
                  <a:lnTo>
                    <a:pt x="76" y="118"/>
                  </a:lnTo>
                  <a:lnTo>
                    <a:pt x="68" y="118"/>
                  </a:lnTo>
                  <a:lnTo>
                    <a:pt x="60" y="116"/>
                  </a:lnTo>
                  <a:lnTo>
                    <a:pt x="52" y="112"/>
                  </a:lnTo>
                  <a:lnTo>
                    <a:pt x="44" y="108"/>
                  </a:lnTo>
                  <a:lnTo>
                    <a:pt x="44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13"/>
            <p:cNvSpPr>
              <a:spLocks/>
            </p:cNvSpPr>
            <p:nvPr/>
          </p:nvSpPr>
          <p:spPr bwMode="auto">
            <a:xfrm>
              <a:off x="7226876" y="4102936"/>
              <a:ext cx="272216" cy="272216"/>
            </a:xfrm>
            <a:custGeom>
              <a:avLst/>
              <a:gdLst/>
              <a:ahLst/>
              <a:cxnLst>
                <a:cxn ang="0">
                  <a:pos x="52" y="52"/>
                </a:cxn>
                <a:cxn ang="0">
                  <a:pos x="52" y="52"/>
                </a:cxn>
                <a:cxn ang="0">
                  <a:pos x="48" y="56"/>
                </a:cxn>
                <a:cxn ang="0">
                  <a:pos x="42" y="60"/>
                </a:cxn>
                <a:cxn ang="0">
                  <a:pos x="30" y="62"/>
                </a:cxn>
                <a:cxn ang="0">
                  <a:pos x="18" y="60"/>
                </a:cxn>
                <a:cxn ang="0">
                  <a:pos x="14" y="56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4" y="48"/>
                </a:cxn>
                <a:cxn ang="0">
                  <a:pos x="2" y="42"/>
                </a:cxn>
                <a:cxn ang="0">
                  <a:pos x="0" y="30"/>
                </a:cxn>
                <a:cxn ang="0">
                  <a:pos x="2" y="20"/>
                </a:cxn>
                <a:cxn ang="0">
                  <a:pos x="4" y="14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30" y="0"/>
                </a:cxn>
                <a:cxn ang="0">
                  <a:pos x="42" y="2"/>
                </a:cxn>
                <a:cxn ang="0">
                  <a:pos x="48" y="4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6" y="14"/>
                </a:cxn>
                <a:cxn ang="0">
                  <a:pos x="60" y="20"/>
                </a:cxn>
                <a:cxn ang="0">
                  <a:pos x="62" y="30"/>
                </a:cxn>
                <a:cxn ang="0">
                  <a:pos x="60" y="42"/>
                </a:cxn>
                <a:cxn ang="0">
                  <a:pos x="56" y="48"/>
                </a:cxn>
                <a:cxn ang="0">
                  <a:pos x="52" y="52"/>
                </a:cxn>
                <a:cxn ang="0">
                  <a:pos x="52" y="52"/>
                </a:cxn>
              </a:cxnLst>
              <a:rect l="0" t="0" r="r" b="b"/>
              <a:pathLst>
                <a:path w="62" h="62">
                  <a:moveTo>
                    <a:pt x="52" y="52"/>
                  </a:moveTo>
                  <a:lnTo>
                    <a:pt x="52" y="52"/>
                  </a:lnTo>
                  <a:lnTo>
                    <a:pt x="48" y="56"/>
                  </a:lnTo>
                  <a:lnTo>
                    <a:pt x="42" y="60"/>
                  </a:lnTo>
                  <a:lnTo>
                    <a:pt x="30" y="62"/>
                  </a:lnTo>
                  <a:lnTo>
                    <a:pt x="18" y="60"/>
                  </a:lnTo>
                  <a:lnTo>
                    <a:pt x="14" y="56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0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30" y="0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14"/>
                  </a:lnTo>
                  <a:lnTo>
                    <a:pt x="60" y="20"/>
                  </a:lnTo>
                  <a:lnTo>
                    <a:pt x="62" y="30"/>
                  </a:lnTo>
                  <a:lnTo>
                    <a:pt x="60" y="42"/>
                  </a:lnTo>
                  <a:lnTo>
                    <a:pt x="56" y="48"/>
                  </a:lnTo>
                  <a:lnTo>
                    <a:pt x="52" y="52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22"/>
          <p:cNvGrpSpPr/>
          <p:nvPr/>
        </p:nvGrpSpPr>
        <p:grpSpPr>
          <a:xfrm>
            <a:off x="5023281" y="2349771"/>
            <a:ext cx="367721" cy="566239"/>
            <a:chOff x="15730538" y="3268663"/>
            <a:chExt cx="765175" cy="1123950"/>
          </a:xfrm>
          <a:solidFill>
            <a:schemeClr val="bg1"/>
          </a:solidFill>
        </p:grpSpPr>
        <p:sp>
          <p:nvSpPr>
            <p:cNvPr id="14" name="Freeform 57"/>
            <p:cNvSpPr>
              <a:spLocks/>
            </p:cNvSpPr>
            <p:nvPr/>
          </p:nvSpPr>
          <p:spPr bwMode="auto">
            <a:xfrm>
              <a:off x="15786100" y="3268663"/>
              <a:ext cx="252413" cy="261938"/>
            </a:xfrm>
            <a:custGeom>
              <a:avLst/>
              <a:gdLst/>
              <a:ahLst/>
              <a:cxnLst>
                <a:cxn ang="0">
                  <a:pos x="74" y="105"/>
                </a:cxn>
                <a:cxn ang="0">
                  <a:pos x="42" y="152"/>
                </a:cxn>
                <a:cxn ang="0">
                  <a:pos x="19" y="202"/>
                </a:cxn>
                <a:cxn ang="0">
                  <a:pos x="4" y="256"/>
                </a:cxn>
                <a:cxn ang="0">
                  <a:pos x="0" y="312"/>
                </a:cxn>
                <a:cxn ang="0">
                  <a:pos x="2" y="319"/>
                </a:cxn>
                <a:cxn ang="0">
                  <a:pos x="10" y="327"/>
                </a:cxn>
                <a:cxn ang="0">
                  <a:pos x="57" y="327"/>
                </a:cxn>
                <a:cxn ang="0">
                  <a:pos x="64" y="326"/>
                </a:cxn>
                <a:cxn ang="0">
                  <a:pos x="69" y="322"/>
                </a:cxn>
                <a:cxn ang="0">
                  <a:pos x="73" y="312"/>
                </a:cxn>
                <a:cxn ang="0">
                  <a:pos x="74" y="290"/>
                </a:cxn>
                <a:cxn ang="0">
                  <a:pos x="81" y="248"/>
                </a:cxn>
                <a:cxn ang="0">
                  <a:pos x="95" y="208"/>
                </a:cxn>
                <a:cxn ang="0">
                  <a:pos x="117" y="170"/>
                </a:cxn>
                <a:cxn ang="0">
                  <a:pos x="130" y="154"/>
                </a:cxn>
                <a:cxn ang="0">
                  <a:pos x="140" y="143"/>
                </a:cxn>
                <a:cxn ang="0">
                  <a:pos x="174" y="113"/>
                </a:cxn>
                <a:cxn ang="0">
                  <a:pos x="214" y="91"/>
                </a:cxn>
                <a:cxn ang="0">
                  <a:pos x="258" y="78"/>
                </a:cxn>
                <a:cxn ang="0">
                  <a:pos x="304" y="73"/>
                </a:cxn>
                <a:cxn ang="0">
                  <a:pos x="311" y="73"/>
                </a:cxn>
                <a:cxn ang="0">
                  <a:pos x="316" y="68"/>
                </a:cxn>
                <a:cxn ang="0">
                  <a:pos x="319" y="57"/>
                </a:cxn>
                <a:cxn ang="0">
                  <a:pos x="319" y="17"/>
                </a:cxn>
                <a:cxn ang="0">
                  <a:pos x="314" y="5"/>
                </a:cxn>
                <a:cxn ang="0">
                  <a:pos x="309" y="2"/>
                </a:cxn>
                <a:cxn ang="0">
                  <a:pos x="304" y="0"/>
                </a:cxn>
                <a:cxn ang="0">
                  <a:pos x="243" y="7"/>
                </a:cxn>
                <a:cxn ang="0">
                  <a:pos x="186" y="25"/>
                </a:cxn>
                <a:cxn ang="0">
                  <a:pos x="133" y="54"/>
                </a:cxn>
                <a:cxn ang="0">
                  <a:pos x="88" y="91"/>
                </a:cxn>
                <a:cxn ang="0">
                  <a:pos x="74" y="105"/>
                </a:cxn>
              </a:cxnLst>
              <a:rect l="0" t="0" r="r" b="b"/>
              <a:pathLst>
                <a:path w="319" h="329">
                  <a:moveTo>
                    <a:pt x="74" y="105"/>
                  </a:moveTo>
                  <a:lnTo>
                    <a:pt x="74" y="105"/>
                  </a:lnTo>
                  <a:lnTo>
                    <a:pt x="57" y="128"/>
                  </a:lnTo>
                  <a:lnTo>
                    <a:pt x="42" y="152"/>
                  </a:lnTo>
                  <a:lnTo>
                    <a:pt x="29" y="175"/>
                  </a:lnTo>
                  <a:lnTo>
                    <a:pt x="19" y="202"/>
                  </a:lnTo>
                  <a:lnTo>
                    <a:pt x="10" y="229"/>
                  </a:lnTo>
                  <a:lnTo>
                    <a:pt x="4" y="256"/>
                  </a:lnTo>
                  <a:lnTo>
                    <a:pt x="2" y="285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2" y="319"/>
                  </a:lnTo>
                  <a:lnTo>
                    <a:pt x="5" y="324"/>
                  </a:lnTo>
                  <a:lnTo>
                    <a:pt x="10" y="327"/>
                  </a:lnTo>
                  <a:lnTo>
                    <a:pt x="17" y="329"/>
                  </a:lnTo>
                  <a:lnTo>
                    <a:pt x="57" y="327"/>
                  </a:lnTo>
                  <a:lnTo>
                    <a:pt x="57" y="327"/>
                  </a:lnTo>
                  <a:lnTo>
                    <a:pt x="64" y="326"/>
                  </a:lnTo>
                  <a:lnTo>
                    <a:pt x="69" y="322"/>
                  </a:lnTo>
                  <a:lnTo>
                    <a:pt x="69" y="322"/>
                  </a:lnTo>
                  <a:lnTo>
                    <a:pt x="73" y="317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74" y="290"/>
                  </a:lnTo>
                  <a:lnTo>
                    <a:pt x="76" y="268"/>
                  </a:lnTo>
                  <a:lnTo>
                    <a:pt x="81" y="248"/>
                  </a:lnTo>
                  <a:lnTo>
                    <a:pt x="86" y="226"/>
                  </a:lnTo>
                  <a:lnTo>
                    <a:pt x="95" y="208"/>
                  </a:lnTo>
                  <a:lnTo>
                    <a:pt x="105" y="189"/>
                  </a:lnTo>
                  <a:lnTo>
                    <a:pt x="117" y="170"/>
                  </a:lnTo>
                  <a:lnTo>
                    <a:pt x="130" y="154"/>
                  </a:lnTo>
                  <a:lnTo>
                    <a:pt x="130" y="154"/>
                  </a:lnTo>
                  <a:lnTo>
                    <a:pt x="140" y="143"/>
                  </a:lnTo>
                  <a:lnTo>
                    <a:pt x="140" y="143"/>
                  </a:lnTo>
                  <a:lnTo>
                    <a:pt x="157" y="127"/>
                  </a:lnTo>
                  <a:lnTo>
                    <a:pt x="174" y="113"/>
                  </a:lnTo>
                  <a:lnTo>
                    <a:pt x="194" y="101"/>
                  </a:lnTo>
                  <a:lnTo>
                    <a:pt x="214" y="91"/>
                  </a:lnTo>
                  <a:lnTo>
                    <a:pt x="236" y="84"/>
                  </a:lnTo>
                  <a:lnTo>
                    <a:pt x="258" y="78"/>
                  </a:lnTo>
                  <a:lnTo>
                    <a:pt x="280" y="74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11" y="73"/>
                  </a:lnTo>
                  <a:lnTo>
                    <a:pt x="316" y="68"/>
                  </a:lnTo>
                  <a:lnTo>
                    <a:pt x="316" y="68"/>
                  </a:lnTo>
                  <a:lnTo>
                    <a:pt x="317" y="62"/>
                  </a:lnTo>
                  <a:lnTo>
                    <a:pt x="319" y="57"/>
                  </a:lnTo>
                  <a:lnTo>
                    <a:pt x="319" y="17"/>
                  </a:lnTo>
                  <a:lnTo>
                    <a:pt x="319" y="17"/>
                  </a:lnTo>
                  <a:lnTo>
                    <a:pt x="317" y="10"/>
                  </a:lnTo>
                  <a:lnTo>
                    <a:pt x="314" y="5"/>
                  </a:lnTo>
                  <a:lnTo>
                    <a:pt x="314" y="5"/>
                  </a:lnTo>
                  <a:lnTo>
                    <a:pt x="309" y="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273" y="2"/>
                  </a:lnTo>
                  <a:lnTo>
                    <a:pt x="243" y="7"/>
                  </a:lnTo>
                  <a:lnTo>
                    <a:pt x="214" y="15"/>
                  </a:lnTo>
                  <a:lnTo>
                    <a:pt x="186" y="25"/>
                  </a:lnTo>
                  <a:lnTo>
                    <a:pt x="159" y="37"/>
                  </a:lnTo>
                  <a:lnTo>
                    <a:pt x="133" y="54"/>
                  </a:lnTo>
                  <a:lnTo>
                    <a:pt x="110" y="71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74" y="105"/>
                  </a:lnTo>
                  <a:lnTo>
                    <a:pt x="74" y="1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58"/>
            <p:cNvSpPr>
              <a:spLocks/>
            </p:cNvSpPr>
            <p:nvPr/>
          </p:nvSpPr>
          <p:spPr bwMode="auto">
            <a:xfrm>
              <a:off x="15886113" y="3368675"/>
              <a:ext cx="144463" cy="150813"/>
            </a:xfrm>
            <a:custGeom>
              <a:avLst/>
              <a:gdLst/>
              <a:ahLst/>
              <a:cxnLst>
                <a:cxn ang="0">
                  <a:pos x="47" y="50"/>
                </a:cxn>
                <a:cxn ang="0">
                  <a:pos x="47" y="50"/>
                </a:cxn>
                <a:cxn ang="0">
                  <a:pos x="40" y="57"/>
                </a:cxn>
                <a:cxn ang="0">
                  <a:pos x="40" y="57"/>
                </a:cxn>
                <a:cxn ang="0">
                  <a:pos x="30" y="69"/>
                </a:cxn>
                <a:cxn ang="0">
                  <a:pos x="22" y="82"/>
                </a:cxn>
                <a:cxn ang="0">
                  <a:pos x="15" y="96"/>
                </a:cxn>
                <a:cxn ang="0">
                  <a:pos x="8" y="111"/>
                </a:cxn>
                <a:cxn ang="0">
                  <a:pos x="5" y="126"/>
                </a:cxn>
                <a:cxn ang="0">
                  <a:pos x="1" y="141"/>
                </a:cxn>
                <a:cxn ang="0">
                  <a:pos x="0" y="156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0" y="178"/>
                </a:cxn>
                <a:cxn ang="0">
                  <a:pos x="3" y="183"/>
                </a:cxn>
                <a:cxn ang="0">
                  <a:pos x="8" y="187"/>
                </a:cxn>
                <a:cxn ang="0">
                  <a:pos x="15" y="189"/>
                </a:cxn>
                <a:cxn ang="0">
                  <a:pos x="57" y="187"/>
                </a:cxn>
                <a:cxn ang="0">
                  <a:pos x="57" y="187"/>
                </a:cxn>
                <a:cxn ang="0">
                  <a:pos x="62" y="185"/>
                </a:cxn>
                <a:cxn ang="0">
                  <a:pos x="67" y="182"/>
                </a:cxn>
                <a:cxn ang="0">
                  <a:pos x="67" y="182"/>
                </a:cxn>
                <a:cxn ang="0">
                  <a:pos x="71" y="177"/>
                </a:cxn>
                <a:cxn ang="0">
                  <a:pos x="72" y="170"/>
                </a:cxn>
                <a:cxn ang="0">
                  <a:pos x="72" y="170"/>
                </a:cxn>
                <a:cxn ang="0">
                  <a:pos x="72" y="153"/>
                </a:cxn>
                <a:cxn ang="0">
                  <a:pos x="77" y="136"/>
                </a:cxn>
                <a:cxn ang="0">
                  <a:pos x="86" y="119"/>
                </a:cxn>
                <a:cxn ang="0">
                  <a:pos x="96" y="104"/>
                </a:cxn>
                <a:cxn ang="0">
                  <a:pos x="96" y="104"/>
                </a:cxn>
                <a:cxn ang="0">
                  <a:pos x="99" y="101"/>
                </a:cxn>
                <a:cxn ang="0">
                  <a:pos x="99" y="101"/>
                </a:cxn>
                <a:cxn ang="0">
                  <a:pos x="113" y="89"/>
                </a:cxn>
                <a:cxn ang="0">
                  <a:pos x="130" y="81"/>
                </a:cxn>
                <a:cxn ang="0">
                  <a:pos x="146" y="74"/>
                </a:cxn>
                <a:cxn ang="0">
                  <a:pos x="165" y="72"/>
                </a:cxn>
                <a:cxn ang="0">
                  <a:pos x="165" y="72"/>
                </a:cxn>
                <a:cxn ang="0">
                  <a:pos x="172" y="70"/>
                </a:cxn>
                <a:cxn ang="0">
                  <a:pos x="177" y="67"/>
                </a:cxn>
                <a:cxn ang="0">
                  <a:pos x="177" y="67"/>
                </a:cxn>
                <a:cxn ang="0">
                  <a:pos x="180" y="62"/>
                </a:cxn>
                <a:cxn ang="0">
                  <a:pos x="182" y="55"/>
                </a:cxn>
                <a:cxn ang="0">
                  <a:pos x="182" y="15"/>
                </a:cxn>
                <a:cxn ang="0">
                  <a:pos x="182" y="15"/>
                </a:cxn>
                <a:cxn ang="0">
                  <a:pos x="180" y="8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2" y="0"/>
                </a:cxn>
                <a:cxn ang="0">
                  <a:pos x="165" y="0"/>
                </a:cxn>
                <a:cxn ang="0">
                  <a:pos x="165" y="0"/>
                </a:cxn>
                <a:cxn ang="0">
                  <a:pos x="148" y="0"/>
                </a:cxn>
                <a:cxn ang="0">
                  <a:pos x="133" y="3"/>
                </a:cxn>
                <a:cxn ang="0">
                  <a:pos x="116" y="6"/>
                </a:cxn>
                <a:cxn ang="0">
                  <a:pos x="101" y="13"/>
                </a:cxn>
                <a:cxn ang="0">
                  <a:pos x="87" y="20"/>
                </a:cxn>
                <a:cxn ang="0">
                  <a:pos x="72" y="28"/>
                </a:cxn>
                <a:cxn ang="0">
                  <a:pos x="59" y="38"/>
                </a:cxn>
                <a:cxn ang="0">
                  <a:pos x="47" y="50"/>
                </a:cxn>
                <a:cxn ang="0">
                  <a:pos x="47" y="50"/>
                </a:cxn>
              </a:cxnLst>
              <a:rect l="0" t="0" r="r" b="b"/>
              <a:pathLst>
                <a:path w="182" h="189">
                  <a:moveTo>
                    <a:pt x="47" y="50"/>
                  </a:moveTo>
                  <a:lnTo>
                    <a:pt x="47" y="50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30" y="69"/>
                  </a:lnTo>
                  <a:lnTo>
                    <a:pt x="22" y="82"/>
                  </a:lnTo>
                  <a:lnTo>
                    <a:pt x="15" y="96"/>
                  </a:lnTo>
                  <a:lnTo>
                    <a:pt x="8" y="111"/>
                  </a:lnTo>
                  <a:lnTo>
                    <a:pt x="5" y="126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8"/>
                  </a:lnTo>
                  <a:lnTo>
                    <a:pt x="3" y="183"/>
                  </a:lnTo>
                  <a:lnTo>
                    <a:pt x="8" y="187"/>
                  </a:lnTo>
                  <a:lnTo>
                    <a:pt x="15" y="189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62" y="185"/>
                  </a:lnTo>
                  <a:lnTo>
                    <a:pt x="67" y="182"/>
                  </a:lnTo>
                  <a:lnTo>
                    <a:pt x="67" y="182"/>
                  </a:lnTo>
                  <a:lnTo>
                    <a:pt x="71" y="177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72" y="153"/>
                  </a:lnTo>
                  <a:lnTo>
                    <a:pt x="77" y="136"/>
                  </a:lnTo>
                  <a:lnTo>
                    <a:pt x="86" y="119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113" y="89"/>
                  </a:lnTo>
                  <a:lnTo>
                    <a:pt x="130" y="81"/>
                  </a:lnTo>
                  <a:lnTo>
                    <a:pt x="146" y="7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72" y="70"/>
                  </a:lnTo>
                  <a:lnTo>
                    <a:pt x="177" y="67"/>
                  </a:lnTo>
                  <a:lnTo>
                    <a:pt x="177" y="67"/>
                  </a:lnTo>
                  <a:lnTo>
                    <a:pt x="180" y="62"/>
                  </a:lnTo>
                  <a:lnTo>
                    <a:pt x="182" y="5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0" y="8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2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48" y="0"/>
                  </a:lnTo>
                  <a:lnTo>
                    <a:pt x="133" y="3"/>
                  </a:lnTo>
                  <a:lnTo>
                    <a:pt x="116" y="6"/>
                  </a:lnTo>
                  <a:lnTo>
                    <a:pt x="101" y="13"/>
                  </a:lnTo>
                  <a:lnTo>
                    <a:pt x="87" y="20"/>
                  </a:lnTo>
                  <a:lnTo>
                    <a:pt x="72" y="28"/>
                  </a:lnTo>
                  <a:lnTo>
                    <a:pt x="59" y="38"/>
                  </a:lnTo>
                  <a:lnTo>
                    <a:pt x="47" y="50"/>
                  </a:lnTo>
                  <a:lnTo>
                    <a:pt x="47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59"/>
            <p:cNvSpPr>
              <a:spLocks/>
            </p:cNvSpPr>
            <p:nvPr/>
          </p:nvSpPr>
          <p:spPr bwMode="auto">
            <a:xfrm>
              <a:off x="16213138" y="3268663"/>
              <a:ext cx="252413" cy="261938"/>
            </a:xfrm>
            <a:custGeom>
              <a:avLst/>
              <a:gdLst/>
              <a:ahLst/>
              <a:cxnLst>
                <a:cxn ang="0">
                  <a:pos x="302" y="329"/>
                </a:cxn>
                <a:cxn ang="0">
                  <a:pos x="309" y="327"/>
                </a:cxn>
                <a:cxn ang="0">
                  <a:pos x="317" y="319"/>
                </a:cxn>
                <a:cxn ang="0">
                  <a:pos x="319" y="312"/>
                </a:cxn>
                <a:cxn ang="0">
                  <a:pos x="314" y="256"/>
                </a:cxn>
                <a:cxn ang="0">
                  <a:pos x="300" y="202"/>
                </a:cxn>
                <a:cxn ang="0">
                  <a:pos x="277" y="152"/>
                </a:cxn>
                <a:cxn ang="0">
                  <a:pos x="243" y="105"/>
                </a:cxn>
                <a:cxn ang="0">
                  <a:pos x="231" y="91"/>
                </a:cxn>
                <a:cxn ang="0">
                  <a:pos x="209" y="71"/>
                </a:cxn>
                <a:cxn ang="0">
                  <a:pos x="159" y="37"/>
                </a:cxn>
                <a:cxn ang="0">
                  <a:pos x="105" y="15"/>
                </a:cxn>
                <a:cxn ang="0">
                  <a:pos x="46" y="2"/>
                </a:cxn>
                <a:cxn ang="0">
                  <a:pos x="15" y="0"/>
                </a:cxn>
                <a:cxn ang="0">
                  <a:pos x="4" y="5"/>
                </a:cxn>
                <a:cxn ang="0">
                  <a:pos x="0" y="10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4" y="68"/>
                </a:cxn>
                <a:cxn ang="0">
                  <a:pos x="15" y="73"/>
                </a:cxn>
                <a:cxn ang="0">
                  <a:pos x="39" y="74"/>
                </a:cxn>
                <a:cxn ang="0">
                  <a:pos x="83" y="84"/>
                </a:cxn>
                <a:cxn ang="0">
                  <a:pos x="125" y="101"/>
                </a:cxn>
                <a:cxn ang="0">
                  <a:pos x="162" y="127"/>
                </a:cxn>
                <a:cxn ang="0">
                  <a:pos x="179" y="143"/>
                </a:cxn>
                <a:cxn ang="0">
                  <a:pos x="189" y="154"/>
                </a:cxn>
                <a:cxn ang="0">
                  <a:pos x="214" y="189"/>
                </a:cxn>
                <a:cxn ang="0">
                  <a:pos x="231" y="226"/>
                </a:cxn>
                <a:cxn ang="0">
                  <a:pos x="243" y="268"/>
                </a:cxn>
                <a:cxn ang="0">
                  <a:pos x="245" y="312"/>
                </a:cxn>
                <a:cxn ang="0">
                  <a:pos x="247" y="317"/>
                </a:cxn>
                <a:cxn ang="0">
                  <a:pos x="250" y="322"/>
                </a:cxn>
                <a:cxn ang="0">
                  <a:pos x="262" y="327"/>
                </a:cxn>
              </a:cxnLst>
              <a:rect l="0" t="0" r="r" b="b"/>
              <a:pathLst>
                <a:path w="319" h="329">
                  <a:moveTo>
                    <a:pt x="262" y="327"/>
                  </a:moveTo>
                  <a:lnTo>
                    <a:pt x="302" y="329"/>
                  </a:lnTo>
                  <a:lnTo>
                    <a:pt x="302" y="329"/>
                  </a:lnTo>
                  <a:lnTo>
                    <a:pt x="309" y="327"/>
                  </a:lnTo>
                  <a:lnTo>
                    <a:pt x="314" y="324"/>
                  </a:lnTo>
                  <a:lnTo>
                    <a:pt x="317" y="319"/>
                  </a:lnTo>
                  <a:lnTo>
                    <a:pt x="319" y="312"/>
                  </a:lnTo>
                  <a:lnTo>
                    <a:pt x="319" y="312"/>
                  </a:lnTo>
                  <a:lnTo>
                    <a:pt x="317" y="285"/>
                  </a:lnTo>
                  <a:lnTo>
                    <a:pt x="314" y="256"/>
                  </a:lnTo>
                  <a:lnTo>
                    <a:pt x="309" y="229"/>
                  </a:lnTo>
                  <a:lnTo>
                    <a:pt x="300" y="202"/>
                  </a:lnTo>
                  <a:lnTo>
                    <a:pt x="290" y="175"/>
                  </a:lnTo>
                  <a:lnTo>
                    <a:pt x="277" y="152"/>
                  </a:lnTo>
                  <a:lnTo>
                    <a:pt x="262" y="128"/>
                  </a:lnTo>
                  <a:lnTo>
                    <a:pt x="243" y="105"/>
                  </a:lnTo>
                  <a:lnTo>
                    <a:pt x="243" y="105"/>
                  </a:lnTo>
                  <a:lnTo>
                    <a:pt x="231" y="91"/>
                  </a:lnTo>
                  <a:lnTo>
                    <a:pt x="231" y="91"/>
                  </a:lnTo>
                  <a:lnTo>
                    <a:pt x="209" y="71"/>
                  </a:lnTo>
                  <a:lnTo>
                    <a:pt x="186" y="54"/>
                  </a:lnTo>
                  <a:lnTo>
                    <a:pt x="159" y="37"/>
                  </a:lnTo>
                  <a:lnTo>
                    <a:pt x="133" y="25"/>
                  </a:lnTo>
                  <a:lnTo>
                    <a:pt x="105" y="15"/>
                  </a:lnTo>
                  <a:lnTo>
                    <a:pt x="76" y="7"/>
                  </a:lnTo>
                  <a:lnTo>
                    <a:pt x="46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9" y="73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39" y="74"/>
                  </a:lnTo>
                  <a:lnTo>
                    <a:pt x="61" y="78"/>
                  </a:lnTo>
                  <a:lnTo>
                    <a:pt x="83" y="84"/>
                  </a:lnTo>
                  <a:lnTo>
                    <a:pt x="105" y="91"/>
                  </a:lnTo>
                  <a:lnTo>
                    <a:pt x="125" y="101"/>
                  </a:lnTo>
                  <a:lnTo>
                    <a:pt x="144" y="113"/>
                  </a:lnTo>
                  <a:lnTo>
                    <a:pt x="162" y="127"/>
                  </a:lnTo>
                  <a:lnTo>
                    <a:pt x="179" y="143"/>
                  </a:lnTo>
                  <a:lnTo>
                    <a:pt x="179" y="143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203" y="170"/>
                  </a:lnTo>
                  <a:lnTo>
                    <a:pt x="214" y="189"/>
                  </a:lnTo>
                  <a:lnTo>
                    <a:pt x="225" y="208"/>
                  </a:lnTo>
                  <a:lnTo>
                    <a:pt x="231" y="226"/>
                  </a:lnTo>
                  <a:lnTo>
                    <a:pt x="238" y="248"/>
                  </a:lnTo>
                  <a:lnTo>
                    <a:pt x="243" y="268"/>
                  </a:lnTo>
                  <a:lnTo>
                    <a:pt x="245" y="290"/>
                  </a:lnTo>
                  <a:lnTo>
                    <a:pt x="245" y="312"/>
                  </a:lnTo>
                  <a:lnTo>
                    <a:pt x="245" y="312"/>
                  </a:lnTo>
                  <a:lnTo>
                    <a:pt x="247" y="317"/>
                  </a:lnTo>
                  <a:lnTo>
                    <a:pt x="250" y="322"/>
                  </a:lnTo>
                  <a:lnTo>
                    <a:pt x="250" y="322"/>
                  </a:lnTo>
                  <a:lnTo>
                    <a:pt x="255" y="326"/>
                  </a:lnTo>
                  <a:lnTo>
                    <a:pt x="262" y="327"/>
                  </a:lnTo>
                  <a:lnTo>
                    <a:pt x="262" y="3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60"/>
            <p:cNvSpPr>
              <a:spLocks/>
            </p:cNvSpPr>
            <p:nvPr/>
          </p:nvSpPr>
          <p:spPr bwMode="auto">
            <a:xfrm>
              <a:off x="16221075" y="3368675"/>
              <a:ext cx="144463" cy="150813"/>
            </a:xfrm>
            <a:custGeom>
              <a:avLst/>
              <a:gdLst/>
              <a:ahLst/>
              <a:cxnLst>
                <a:cxn ang="0">
                  <a:pos x="135" y="50"/>
                </a:cxn>
                <a:cxn ang="0">
                  <a:pos x="135" y="50"/>
                </a:cxn>
                <a:cxn ang="0">
                  <a:pos x="122" y="38"/>
                </a:cxn>
                <a:cxn ang="0">
                  <a:pos x="110" y="28"/>
                </a:cxn>
                <a:cxn ang="0">
                  <a:pos x="95" y="20"/>
                </a:cxn>
                <a:cxn ang="0">
                  <a:pos x="81" y="13"/>
                </a:cxn>
                <a:cxn ang="0">
                  <a:pos x="64" y="6"/>
                </a:cxn>
                <a:cxn ang="0">
                  <a:pos x="49" y="3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0" y="1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2" y="62"/>
                </a:cxn>
                <a:cxn ang="0">
                  <a:pos x="5" y="67"/>
                </a:cxn>
                <a:cxn ang="0">
                  <a:pos x="5" y="67"/>
                </a:cxn>
                <a:cxn ang="0">
                  <a:pos x="10" y="70"/>
                </a:cxn>
                <a:cxn ang="0">
                  <a:pos x="16" y="72"/>
                </a:cxn>
                <a:cxn ang="0">
                  <a:pos x="16" y="72"/>
                </a:cxn>
                <a:cxn ang="0">
                  <a:pos x="34" y="74"/>
                </a:cxn>
                <a:cxn ang="0">
                  <a:pos x="53" y="81"/>
                </a:cxn>
                <a:cxn ang="0">
                  <a:pos x="68" y="89"/>
                </a:cxn>
                <a:cxn ang="0">
                  <a:pos x="83" y="101"/>
                </a:cxn>
                <a:cxn ang="0">
                  <a:pos x="83" y="101"/>
                </a:cxn>
                <a:cxn ang="0">
                  <a:pos x="86" y="104"/>
                </a:cxn>
                <a:cxn ang="0">
                  <a:pos x="86" y="104"/>
                </a:cxn>
                <a:cxn ang="0">
                  <a:pos x="97" y="119"/>
                </a:cxn>
                <a:cxn ang="0">
                  <a:pos x="105" y="136"/>
                </a:cxn>
                <a:cxn ang="0">
                  <a:pos x="108" y="153"/>
                </a:cxn>
                <a:cxn ang="0">
                  <a:pos x="110" y="170"/>
                </a:cxn>
                <a:cxn ang="0">
                  <a:pos x="110" y="170"/>
                </a:cxn>
                <a:cxn ang="0">
                  <a:pos x="112" y="177"/>
                </a:cxn>
                <a:cxn ang="0">
                  <a:pos x="113" y="182"/>
                </a:cxn>
                <a:cxn ang="0">
                  <a:pos x="113" y="182"/>
                </a:cxn>
                <a:cxn ang="0">
                  <a:pos x="118" y="185"/>
                </a:cxn>
                <a:cxn ang="0">
                  <a:pos x="125" y="187"/>
                </a:cxn>
                <a:cxn ang="0">
                  <a:pos x="167" y="189"/>
                </a:cxn>
                <a:cxn ang="0">
                  <a:pos x="167" y="189"/>
                </a:cxn>
                <a:cxn ang="0">
                  <a:pos x="172" y="187"/>
                </a:cxn>
                <a:cxn ang="0">
                  <a:pos x="177" y="183"/>
                </a:cxn>
                <a:cxn ang="0">
                  <a:pos x="181" y="178"/>
                </a:cxn>
                <a:cxn ang="0">
                  <a:pos x="183" y="173"/>
                </a:cxn>
                <a:cxn ang="0">
                  <a:pos x="183" y="173"/>
                </a:cxn>
                <a:cxn ang="0">
                  <a:pos x="183" y="156"/>
                </a:cxn>
                <a:cxn ang="0">
                  <a:pos x="181" y="141"/>
                </a:cxn>
                <a:cxn ang="0">
                  <a:pos x="177" y="126"/>
                </a:cxn>
                <a:cxn ang="0">
                  <a:pos x="172" y="111"/>
                </a:cxn>
                <a:cxn ang="0">
                  <a:pos x="167" y="96"/>
                </a:cxn>
                <a:cxn ang="0">
                  <a:pos x="161" y="82"/>
                </a:cxn>
                <a:cxn ang="0">
                  <a:pos x="152" y="69"/>
                </a:cxn>
                <a:cxn ang="0">
                  <a:pos x="142" y="57"/>
                </a:cxn>
                <a:cxn ang="0">
                  <a:pos x="142" y="57"/>
                </a:cxn>
                <a:cxn ang="0">
                  <a:pos x="135" y="50"/>
                </a:cxn>
                <a:cxn ang="0">
                  <a:pos x="135" y="50"/>
                </a:cxn>
              </a:cxnLst>
              <a:rect l="0" t="0" r="r" b="b"/>
              <a:pathLst>
                <a:path w="183" h="189">
                  <a:moveTo>
                    <a:pt x="135" y="50"/>
                  </a:moveTo>
                  <a:lnTo>
                    <a:pt x="135" y="50"/>
                  </a:lnTo>
                  <a:lnTo>
                    <a:pt x="122" y="38"/>
                  </a:lnTo>
                  <a:lnTo>
                    <a:pt x="110" y="28"/>
                  </a:lnTo>
                  <a:lnTo>
                    <a:pt x="95" y="20"/>
                  </a:lnTo>
                  <a:lnTo>
                    <a:pt x="81" y="13"/>
                  </a:lnTo>
                  <a:lnTo>
                    <a:pt x="64" y="6"/>
                  </a:lnTo>
                  <a:lnTo>
                    <a:pt x="49" y="3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1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2" y="62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10" y="70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34" y="74"/>
                  </a:lnTo>
                  <a:lnTo>
                    <a:pt x="53" y="81"/>
                  </a:lnTo>
                  <a:lnTo>
                    <a:pt x="68" y="89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6" y="104"/>
                  </a:lnTo>
                  <a:lnTo>
                    <a:pt x="86" y="104"/>
                  </a:lnTo>
                  <a:lnTo>
                    <a:pt x="97" y="119"/>
                  </a:lnTo>
                  <a:lnTo>
                    <a:pt x="105" y="136"/>
                  </a:lnTo>
                  <a:lnTo>
                    <a:pt x="108" y="153"/>
                  </a:lnTo>
                  <a:lnTo>
                    <a:pt x="110" y="170"/>
                  </a:lnTo>
                  <a:lnTo>
                    <a:pt x="110" y="170"/>
                  </a:lnTo>
                  <a:lnTo>
                    <a:pt x="112" y="177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8" y="185"/>
                  </a:lnTo>
                  <a:lnTo>
                    <a:pt x="125" y="187"/>
                  </a:lnTo>
                  <a:lnTo>
                    <a:pt x="167" y="189"/>
                  </a:lnTo>
                  <a:lnTo>
                    <a:pt x="167" y="189"/>
                  </a:lnTo>
                  <a:lnTo>
                    <a:pt x="172" y="187"/>
                  </a:lnTo>
                  <a:lnTo>
                    <a:pt x="177" y="183"/>
                  </a:lnTo>
                  <a:lnTo>
                    <a:pt x="181" y="178"/>
                  </a:lnTo>
                  <a:lnTo>
                    <a:pt x="183" y="173"/>
                  </a:lnTo>
                  <a:lnTo>
                    <a:pt x="183" y="173"/>
                  </a:lnTo>
                  <a:lnTo>
                    <a:pt x="183" y="156"/>
                  </a:lnTo>
                  <a:lnTo>
                    <a:pt x="181" y="141"/>
                  </a:lnTo>
                  <a:lnTo>
                    <a:pt x="177" y="126"/>
                  </a:lnTo>
                  <a:lnTo>
                    <a:pt x="172" y="111"/>
                  </a:lnTo>
                  <a:lnTo>
                    <a:pt x="167" y="96"/>
                  </a:lnTo>
                  <a:lnTo>
                    <a:pt x="161" y="82"/>
                  </a:lnTo>
                  <a:lnTo>
                    <a:pt x="152" y="69"/>
                  </a:lnTo>
                  <a:lnTo>
                    <a:pt x="142" y="57"/>
                  </a:lnTo>
                  <a:lnTo>
                    <a:pt x="142" y="57"/>
                  </a:lnTo>
                  <a:lnTo>
                    <a:pt x="135" y="50"/>
                  </a:lnTo>
                  <a:lnTo>
                    <a:pt x="135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61"/>
            <p:cNvSpPr>
              <a:spLocks noEditPoints="1"/>
            </p:cNvSpPr>
            <p:nvPr/>
          </p:nvSpPr>
          <p:spPr bwMode="auto">
            <a:xfrm>
              <a:off x="15730538" y="3460750"/>
              <a:ext cx="765175" cy="931863"/>
            </a:xfrm>
            <a:custGeom>
              <a:avLst/>
              <a:gdLst/>
              <a:ahLst/>
              <a:cxnLst>
                <a:cxn ang="0">
                  <a:pos x="157" y="1174"/>
                </a:cxn>
                <a:cxn ang="0">
                  <a:pos x="963" y="1174"/>
                </a:cxn>
                <a:cxn ang="0">
                  <a:pos x="842" y="1026"/>
                </a:cxn>
                <a:cxn ang="0">
                  <a:pos x="579" y="248"/>
                </a:cxn>
                <a:cxn ang="0">
                  <a:pos x="590" y="238"/>
                </a:cxn>
                <a:cxn ang="0">
                  <a:pos x="611" y="215"/>
                </a:cxn>
                <a:cxn ang="0">
                  <a:pos x="626" y="186"/>
                </a:cxn>
                <a:cxn ang="0">
                  <a:pos x="634" y="154"/>
                </a:cxn>
                <a:cxn ang="0">
                  <a:pos x="634" y="137"/>
                </a:cxn>
                <a:cxn ang="0">
                  <a:pos x="633" y="110"/>
                </a:cxn>
                <a:cxn ang="0">
                  <a:pos x="624" y="85"/>
                </a:cxn>
                <a:cxn ang="0">
                  <a:pos x="611" y="61"/>
                </a:cxn>
                <a:cxn ang="0">
                  <a:pos x="594" y="41"/>
                </a:cxn>
                <a:cxn ang="0">
                  <a:pos x="573" y="24"/>
                </a:cxn>
                <a:cxn ang="0">
                  <a:pos x="552" y="10"/>
                </a:cxn>
                <a:cxn ang="0">
                  <a:pos x="525" y="4"/>
                </a:cxn>
                <a:cxn ang="0">
                  <a:pos x="498" y="0"/>
                </a:cxn>
                <a:cxn ang="0">
                  <a:pos x="484" y="0"/>
                </a:cxn>
                <a:cxn ang="0">
                  <a:pos x="457" y="7"/>
                </a:cxn>
                <a:cxn ang="0">
                  <a:pos x="432" y="17"/>
                </a:cxn>
                <a:cxn ang="0">
                  <a:pos x="410" y="31"/>
                </a:cxn>
                <a:cxn ang="0">
                  <a:pos x="391" y="49"/>
                </a:cxn>
                <a:cxn ang="0">
                  <a:pos x="376" y="71"/>
                </a:cxn>
                <a:cxn ang="0">
                  <a:pos x="366" y="96"/>
                </a:cxn>
                <a:cxn ang="0">
                  <a:pos x="361" y="123"/>
                </a:cxn>
                <a:cxn ang="0">
                  <a:pos x="359" y="137"/>
                </a:cxn>
                <a:cxn ang="0">
                  <a:pos x="364" y="169"/>
                </a:cxn>
                <a:cxn ang="0">
                  <a:pos x="374" y="198"/>
                </a:cxn>
                <a:cxn ang="0">
                  <a:pos x="391" y="223"/>
                </a:cxn>
                <a:cxn ang="0">
                  <a:pos x="412" y="245"/>
                </a:cxn>
                <a:cxn ang="0">
                  <a:pos x="121" y="1026"/>
                </a:cxn>
                <a:cxn ang="0">
                  <a:pos x="0" y="1174"/>
                </a:cxn>
                <a:cxn ang="0">
                  <a:pos x="415" y="977"/>
                </a:cxn>
                <a:cxn ang="0">
                  <a:pos x="698" y="1026"/>
                </a:cxn>
                <a:cxn ang="0">
                  <a:pos x="442" y="478"/>
                </a:cxn>
                <a:cxn ang="0">
                  <a:pos x="410" y="597"/>
                </a:cxn>
                <a:cxn ang="0">
                  <a:pos x="467" y="387"/>
                </a:cxn>
                <a:cxn ang="0">
                  <a:pos x="533" y="429"/>
                </a:cxn>
                <a:cxn ang="0">
                  <a:pos x="582" y="604"/>
                </a:cxn>
                <a:cxn ang="0">
                  <a:pos x="450" y="678"/>
                </a:cxn>
                <a:cxn ang="0">
                  <a:pos x="369" y="743"/>
                </a:cxn>
                <a:cxn ang="0">
                  <a:pos x="324" y="910"/>
                </a:cxn>
              </a:cxnLst>
              <a:rect l="0" t="0" r="r" b="b"/>
              <a:pathLst>
                <a:path w="963" h="1174">
                  <a:moveTo>
                    <a:pt x="0" y="1174"/>
                  </a:moveTo>
                  <a:lnTo>
                    <a:pt x="157" y="1174"/>
                  </a:lnTo>
                  <a:lnTo>
                    <a:pt x="833" y="1174"/>
                  </a:lnTo>
                  <a:lnTo>
                    <a:pt x="963" y="1174"/>
                  </a:lnTo>
                  <a:lnTo>
                    <a:pt x="918" y="1120"/>
                  </a:lnTo>
                  <a:lnTo>
                    <a:pt x="842" y="1026"/>
                  </a:lnTo>
                  <a:lnTo>
                    <a:pt x="793" y="1026"/>
                  </a:lnTo>
                  <a:lnTo>
                    <a:pt x="579" y="248"/>
                  </a:lnTo>
                  <a:lnTo>
                    <a:pt x="579" y="248"/>
                  </a:lnTo>
                  <a:lnTo>
                    <a:pt x="590" y="238"/>
                  </a:lnTo>
                  <a:lnTo>
                    <a:pt x="602" y="226"/>
                  </a:lnTo>
                  <a:lnTo>
                    <a:pt x="611" y="215"/>
                  </a:lnTo>
                  <a:lnTo>
                    <a:pt x="619" y="201"/>
                  </a:lnTo>
                  <a:lnTo>
                    <a:pt x="626" y="186"/>
                  </a:lnTo>
                  <a:lnTo>
                    <a:pt x="631" y="171"/>
                  </a:lnTo>
                  <a:lnTo>
                    <a:pt x="634" y="154"/>
                  </a:lnTo>
                  <a:lnTo>
                    <a:pt x="634" y="137"/>
                  </a:lnTo>
                  <a:lnTo>
                    <a:pt x="634" y="137"/>
                  </a:lnTo>
                  <a:lnTo>
                    <a:pt x="634" y="123"/>
                  </a:lnTo>
                  <a:lnTo>
                    <a:pt x="633" y="110"/>
                  </a:lnTo>
                  <a:lnTo>
                    <a:pt x="629" y="96"/>
                  </a:lnTo>
                  <a:lnTo>
                    <a:pt x="624" y="85"/>
                  </a:lnTo>
                  <a:lnTo>
                    <a:pt x="617" y="71"/>
                  </a:lnTo>
                  <a:lnTo>
                    <a:pt x="611" y="61"/>
                  </a:lnTo>
                  <a:lnTo>
                    <a:pt x="604" y="49"/>
                  </a:lnTo>
                  <a:lnTo>
                    <a:pt x="594" y="41"/>
                  </a:lnTo>
                  <a:lnTo>
                    <a:pt x="585" y="31"/>
                  </a:lnTo>
                  <a:lnTo>
                    <a:pt x="573" y="24"/>
                  </a:lnTo>
                  <a:lnTo>
                    <a:pt x="563" y="17"/>
                  </a:lnTo>
                  <a:lnTo>
                    <a:pt x="552" y="10"/>
                  </a:lnTo>
                  <a:lnTo>
                    <a:pt x="538" y="7"/>
                  </a:lnTo>
                  <a:lnTo>
                    <a:pt x="525" y="4"/>
                  </a:lnTo>
                  <a:lnTo>
                    <a:pt x="511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84" y="0"/>
                  </a:lnTo>
                  <a:lnTo>
                    <a:pt x="469" y="4"/>
                  </a:lnTo>
                  <a:lnTo>
                    <a:pt x="457" y="7"/>
                  </a:lnTo>
                  <a:lnTo>
                    <a:pt x="444" y="10"/>
                  </a:lnTo>
                  <a:lnTo>
                    <a:pt x="432" y="17"/>
                  </a:lnTo>
                  <a:lnTo>
                    <a:pt x="420" y="24"/>
                  </a:lnTo>
                  <a:lnTo>
                    <a:pt x="410" y="31"/>
                  </a:lnTo>
                  <a:lnTo>
                    <a:pt x="400" y="41"/>
                  </a:lnTo>
                  <a:lnTo>
                    <a:pt x="391" y="49"/>
                  </a:lnTo>
                  <a:lnTo>
                    <a:pt x="383" y="61"/>
                  </a:lnTo>
                  <a:lnTo>
                    <a:pt x="376" y="71"/>
                  </a:lnTo>
                  <a:lnTo>
                    <a:pt x="371" y="85"/>
                  </a:lnTo>
                  <a:lnTo>
                    <a:pt x="366" y="96"/>
                  </a:lnTo>
                  <a:lnTo>
                    <a:pt x="363" y="110"/>
                  </a:lnTo>
                  <a:lnTo>
                    <a:pt x="361" y="123"/>
                  </a:lnTo>
                  <a:lnTo>
                    <a:pt x="359" y="137"/>
                  </a:lnTo>
                  <a:lnTo>
                    <a:pt x="359" y="137"/>
                  </a:lnTo>
                  <a:lnTo>
                    <a:pt x="361" y="154"/>
                  </a:lnTo>
                  <a:lnTo>
                    <a:pt x="364" y="169"/>
                  </a:lnTo>
                  <a:lnTo>
                    <a:pt x="368" y="184"/>
                  </a:lnTo>
                  <a:lnTo>
                    <a:pt x="374" y="198"/>
                  </a:lnTo>
                  <a:lnTo>
                    <a:pt x="381" y="211"/>
                  </a:lnTo>
                  <a:lnTo>
                    <a:pt x="391" y="223"/>
                  </a:lnTo>
                  <a:lnTo>
                    <a:pt x="400" y="235"/>
                  </a:lnTo>
                  <a:lnTo>
                    <a:pt x="412" y="245"/>
                  </a:lnTo>
                  <a:lnTo>
                    <a:pt x="197" y="1026"/>
                  </a:lnTo>
                  <a:lnTo>
                    <a:pt x="121" y="1026"/>
                  </a:lnTo>
                  <a:lnTo>
                    <a:pt x="46" y="1120"/>
                  </a:lnTo>
                  <a:lnTo>
                    <a:pt x="0" y="1174"/>
                  </a:lnTo>
                  <a:close/>
                  <a:moveTo>
                    <a:pt x="577" y="1026"/>
                  </a:moveTo>
                  <a:lnTo>
                    <a:pt x="415" y="977"/>
                  </a:lnTo>
                  <a:lnTo>
                    <a:pt x="663" y="898"/>
                  </a:lnTo>
                  <a:lnTo>
                    <a:pt x="698" y="1026"/>
                  </a:lnTo>
                  <a:lnTo>
                    <a:pt x="577" y="1026"/>
                  </a:lnTo>
                  <a:close/>
                  <a:moveTo>
                    <a:pt x="442" y="478"/>
                  </a:moveTo>
                  <a:lnTo>
                    <a:pt x="526" y="532"/>
                  </a:lnTo>
                  <a:lnTo>
                    <a:pt x="410" y="597"/>
                  </a:lnTo>
                  <a:lnTo>
                    <a:pt x="442" y="478"/>
                  </a:lnTo>
                  <a:close/>
                  <a:moveTo>
                    <a:pt x="467" y="387"/>
                  </a:moveTo>
                  <a:lnTo>
                    <a:pt x="494" y="287"/>
                  </a:lnTo>
                  <a:lnTo>
                    <a:pt x="533" y="429"/>
                  </a:lnTo>
                  <a:lnTo>
                    <a:pt x="467" y="387"/>
                  </a:lnTo>
                  <a:close/>
                  <a:moveTo>
                    <a:pt x="582" y="604"/>
                  </a:moveTo>
                  <a:lnTo>
                    <a:pt x="622" y="753"/>
                  </a:lnTo>
                  <a:lnTo>
                    <a:pt x="450" y="678"/>
                  </a:lnTo>
                  <a:lnTo>
                    <a:pt x="582" y="604"/>
                  </a:lnTo>
                  <a:close/>
                  <a:moveTo>
                    <a:pt x="369" y="743"/>
                  </a:moveTo>
                  <a:lnTo>
                    <a:pt x="573" y="830"/>
                  </a:lnTo>
                  <a:lnTo>
                    <a:pt x="324" y="910"/>
                  </a:lnTo>
                  <a:lnTo>
                    <a:pt x="369" y="7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1622103" y="2154702"/>
            <a:ext cx="1205606" cy="120592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t="-7000" r="-8000" b="2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2" tIns="34271" rIns="68542" bIns="34271" rtlCol="0" anchor="ctr"/>
          <a:lstStyle/>
          <a:p>
            <a:pPr algn="ctr" defTabSz="767552">
              <a:lnSpc>
                <a:spcPct val="130000"/>
              </a:lnSpc>
            </a:pPr>
            <a:endParaRPr lang="zh-CN" altLang="en-US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Rectangle 5"/>
          <p:cNvSpPr>
            <a:spLocks/>
          </p:cNvSpPr>
          <p:nvPr/>
        </p:nvSpPr>
        <p:spPr bwMode="auto">
          <a:xfrm>
            <a:off x="3276495" y="3705616"/>
            <a:ext cx="2860911" cy="70809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767552">
              <a:lnSpc>
                <a:spcPct val="130000"/>
              </a:lnSpc>
            </a:pPr>
            <a:r>
              <a:rPr lang="en-US" altLang="zh-CN" sz="1300" dirty="0">
                <a:solidFill>
                  <a:prstClr val="white"/>
                </a:solidFill>
                <a:cs typeface="+mn-ea"/>
                <a:sym typeface="+mn-lt"/>
              </a:rPr>
              <a:t>Smart Things Everywhere</a:t>
            </a:r>
          </a:p>
          <a:p>
            <a:pPr algn="ctr" defTabSz="767552">
              <a:lnSpc>
                <a:spcPct val="130000"/>
              </a:lnSpc>
            </a:pPr>
            <a:r>
              <a:rPr lang="en-US" altLang="zh-CN" sz="1300" dirty="0">
                <a:solidFill>
                  <a:prstClr val="white"/>
                </a:solidFill>
                <a:cs typeface="+mn-ea"/>
                <a:sym typeface="+mn-lt"/>
              </a:rPr>
              <a:t>Always On- Demand</a:t>
            </a:r>
          </a:p>
          <a:p>
            <a:pPr algn="ctr" defTabSz="767552">
              <a:lnSpc>
                <a:spcPct val="130000"/>
              </a:lnSpc>
            </a:pPr>
            <a:r>
              <a:rPr lang="en-US" altLang="zh-CN" sz="1300" dirty="0">
                <a:solidFill>
                  <a:prstClr val="white"/>
                </a:solidFill>
                <a:cs typeface="+mn-ea"/>
                <a:sym typeface="+mn-lt"/>
              </a:rPr>
              <a:t>Long distance M2M Demand</a:t>
            </a:r>
          </a:p>
        </p:txBody>
      </p:sp>
      <p:sp>
        <p:nvSpPr>
          <p:cNvPr id="21" name="椭圆 20"/>
          <p:cNvSpPr/>
          <p:nvPr/>
        </p:nvSpPr>
        <p:spPr>
          <a:xfrm>
            <a:off x="577522" y="2376937"/>
            <a:ext cx="768749" cy="768950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00" t="12000" b="-7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2" tIns="34271" rIns="68542" bIns="34271" rtlCol="0" anchor="ctr"/>
          <a:lstStyle/>
          <a:p>
            <a:pPr algn="ctr" defTabSz="767552">
              <a:lnSpc>
                <a:spcPct val="130000"/>
              </a:lnSpc>
            </a:pPr>
            <a:endParaRPr lang="zh-CN" altLang="en-US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556415" y="2396587"/>
            <a:ext cx="755628" cy="75582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2" tIns="34271" rIns="68542" bIns="34271" rtlCol="0" anchor="ctr"/>
          <a:lstStyle/>
          <a:p>
            <a:pPr algn="ctr" defTabSz="767552">
              <a:lnSpc>
                <a:spcPct val="130000"/>
              </a:lnSpc>
            </a:pPr>
            <a:endParaRPr lang="zh-CN" altLang="en-US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3" name="组合 42"/>
          <p:cNvGrpSpPr/>
          <p:nvPr/>
        </p:nvGrpSpPr>
        <p:grpSpPr>
          <a:xfrm>
            <a:off x="3818267" y="2548143"/>
            <a:ext cx="231924" cy="357130"/>
            <a:chOff x="15730538" y="3268663"/>
            <a:chExt cx="765175" cy="1123950"/>
          </a:xfrm>
          <a:solidFill>
            <a:schemeClr val="bg1"/>
          </a:solidFill>
        </p:grpSpPr>
        <p:sp>
          <p:nvSpPr>
            <p:cNvPr id="24" name="Freeform 57"/>
            <p:cNvSpPr>
              <a:spLocks/>
            </p:cNvSpPr>
            <p:nvPr/>
          </p:nvSpPr>
          <p:spPr bwMode="auto">
            <a:xfrm>
              <a:off x="15786100" y="3268663"/>
              <a:ext cx="252413" cy="261938"/>
            </a:xfrm>
            <a:custGeom>
              <a:avLst/>
              <a:gdLst/>
              <a:ahLst/>
              <a:cxnLst>
                <a:cxn ang="0">
                  <a:pos x="74" y="105"/>
                </a:cxn>
                <a:cxn ang="0">
                  <a:pos x="42" y="152"/>
                </a:cxn>
                <a:cxn ang="0">
                  <a:pos x="19" y="202"/>
                </a:cxn>
                <a:cxn ang="0">
                  <a:pos x="4" y="256"/>
                </a:cxn>
                <a:cxn ang="0">
                  <a:pos x="0" y="312"/>
                </a:cxn>
                <a:cxn ang="0">
                  <a:pos x="2" y="319"/>
                </a:cxn>
                <a:cxn ang="0">
                  <a:pos x="10" y="327"/>
                </a:cxn>
                <a:cxn ang="0">
                  <a:pos x="57" y="327"/>
                </a:cxn>
                <a:cxn ang="0">
                  <a:pos x="64" y="326"/>
                </a:cxn>
                <a:cxn ang="0">
                  <a:pos x="69" y="322"/>
                </a:cxn>
                <a:cxn ang="0">
                  <a:pos x="73" y="312"/>
                </a:cxn>
                <a:cxn ang="0">
                  <a:pos x="74" y="290"/>
                </a:cxn>
                <a:cxn ang="0">
                  <a:pos x="81" y="248"/>
                </a:cxn>
                <a:cxn ang="0">
                  <a:pos x="95" y="208"/>
                </a:cxn>
                <a:cxn ang="0">
                  <a:pos x="117" y="170"/>
                </a:cxn>
                <a:cxn ang="0">
                  <a:pos x="130" y="154"/>
                </a:cxn>
                <a:cxn ang="0">
                  <a:pos x="140" y="143"/>
                </a:cxn>
                <a:cxn ang="0">
                  <a:pos x="174" y="113"/>
                </a:cxn>
                <a:cxn ang="0">
                  <a:pos x="214" y="91"/>
                </a:cxn>
                <a:cxn ang="0">
                  <a:pos x="258" y="78"/>
                </a:cxn>
                <a:cxn ang="0">
                  <a:pos x="304" y="73"/>
                </a:cxn>
                <a:cxn ang="0">
                  <a:pos x="311" y="73"/>
                </a:cxn>
                <a:cxn ang="0">
                  <a:pos x="316" y="68"/>
                </a:cxn>
                <a:cxn ang="0">
                  <a:pos x="319" y="57"/>
                </a:cxn>
                <a:cxn ang="0">
                  <a:pos x="319" y="17"/>
                </a:cxn>
                <a:cxn ang="0">
                  <a:pos x="314" y="5"/>
                </a:cxn>
                <a:cxn ang="0">
                  <a:pos x="309" y="2"/>
                </a:cxn>
                <a:cxn ang="0">
                  <a:pos x="304" y="0"/>
                </a:cxn>
                <a:cxn ang="0">
                  <a:pos x="243" y="7"/>
                </a:cxn>
                <a:cxn ang="0">
                  <a:pos x="186" y="25"/>
                </a:cxn>
                <a:cxn ang="0">
                  <a:pos x="133" y="54"/>
                </a:cxn>
                <a:cxn ang="0">
                  <a:pos x="88" y="91"/>
                </a:cxn>
                <a:cxn ang="0">
                  <a:pos x="74" y="105"/>
                </a:cxn>
              </a:cxnLst>
              <a:rect l="0" t="0" r="r" b="b"/>
              <a:pathLst>
                <a:path w="319" h="329">
                  <a:moveTo>
                    <a:pt x="74" y="105"/>
                  </a:moveTo>
                  <a:lnTo>
                    <a:pt x="74" y="105"/>
                  </a:lnTo>
                  <a:lnTo>
                    <a:pt x="57" y="128"/>
                  </a:lnTo>
                  <a:lnTo>
                    <a:pt x="42" y="152"/>
                  </a:lnTo>
                  <a:lnTo>
                    <a:pt x="29" y="175"/>
                  </a:lnTo>
                  <a:lnTo>
                    <a:pt x="19" y="202"/>
                  </a:lnTo>
                  <a:lnTo>
                    <a:pt x="10" y="229"/>
                  </a:lnTo>
                  <a:lnTo>
                    <a:pt x="4" y="256"/>
                  </a:lnTo>
                  <a:lnTo>
                    <a:pt x="2" y="285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2" y="319"/>
                  </a:lnTo>
                  <a:lnTo>
                    <a:pt x="5" y="324"/>
                  </a:lnTo>
                  <a:lnTo>
                    <a:pt x="10" y="327"/>
                  </a:lnTo>
                  <a:lnTo>
                    <a:pt x="17" y="329"/>
                  </a:lnTo>
                  <a:lnTo>
                    <a:pt x="57" y="327"/>
                  </a:lnTo>
                  <a:lnTo>
                    <a:pt x="57" y="327"/>
                  </a:lnTo>
                  <a:lnTo>
                    <a:pt x="64" y="326"/>
                  </a:lnTo>
                  <a:lnTo>
                    <a:pt x="69" y="322"/>
                  </a:lnTo>
                  <a:lnTo>
                    <a:pt x="69" y="322"/>
                  </a:lnTo>
                  <a:lnTo>
                    <a:pt x="73" y="317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74" y="290"/>
                  </a:lnTo>
                  <a:lnTo>
                    <a:pt x="76" y="268"/>
                  </a:lnTo>
                  <a:lnTo>
                    <a:pt x="81" y="248"/>
                  </a:lnTo>
                  <a:lnTo>
                    <a:pt x="86" y="226"/>
                  </a:lnTo>
                  <a:lnTo>
                    <a:pt x="95" y="208"/>
                  </a:lnTo>
                  <a:lnTo>
                    <a:pt x="105" y="189"/>
                  </a:lnTo>
                  <a:lnTo>
                    <a:pt x="117" y="170"/>
                  </a:lnTo>
                  <a:lnTo>
                    <a:pt x="130" y="154"/>
                  </a:lnTo>
                  <a:lnTo>
                    <a:pt x="130" y="154"/>
                  </a:lnTo>
                  <a:lnTo>
                    <a:pt x="140" y="143"/>
                  </a:lnTo>
                  <a:lnTo>
                    <a:pt x="140" y="143"/>
                  </a:lnTo>
                  <a:lnTo>
                    <a:pt x="157" y="127"/>
                  </a:lnTo>
                  <a:lnTo>
                    <a:pt x="174" y="113"/>
                  </a:lnTo>
                  <a:lnTo>
                    <a:pt x="194" y="101"/>
                  </a:lnTo>
                  <a:lnTo>
                    <a:pt x="214" y="91"/>
                  </a:lnTo>
                  <a:lnTo>
                    <a:pt x="236" y="84"/>
                  </a:lnTo>
                  <a:lnTo>
                    <a:pt x="258" y="78"/>
                  </a:lnTo>
                  <a:lnTo>
                    <a:pt x="280" y="74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11" y="73"/>
                  </a:lnTo>
                  <a:lnTo>
                    <a:pt x="316" y="68"/>
                  </a:lnTo>
                  <a:lnTo>
                    <a:pt x="316" y="68"/>
                  </a:lnTo>
                  <a:lnTo>
                    <a:pt x="317" y="62"/>
                  </a:lnTo>
                  <a:lnTo>
                    <a:pt x="319" y="57"/>
                  </a:lnTo>
                  <a:lnTo>
                    <a:pt x="319" y="17"/>
                  </a:lnTo>
                  <a:lnTo>
                    <a:pt x="319" y="17"/>
                  </a:lnTo>
                  <a:lnTo>
                    <a:pt x="317" y="10"/>
                  </a:lnTo>
                  <a:lnTo>
                    <a:pt x="314" y="5"/>
                  </a:lnTo>
                  <a:lnTo>
                    <a:pt x="314" y="5"/>
                  </a:lnTo>
                  <a:lnTo>
                    <a:pt x="309" y="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273" y="2"/>
                  </a:lnTo>
                  <a:lnTo>
                    <a:pt x="243" y="7"/>
                  </a:lnTo>
                  <a:lnTo>
                    <a:pt x="214" y="15"/>
                  </a:lnTo>
                  <a:lnTo>
                    <a:pt x="186" y="25"/>
                  </a:lnTo>
                  <a:lnTo>
                    <a:pt x="159" y="37"/>
                  </a:lnTo>
                  <a:lnTo>
                    <a:pt x="133" y="54"/>
                  </a:lnTo>
                  <a:lnTo>
                    <a:pt x="110" y="71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74" y="105"/>
                  </a:lnTo>
                  <a:lnTo>
                    <a:pt x="74" y="1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58"/>
            <p:cNvSpPr>
              <a:spLocks/>
            </p:cNvSpPr>
            <p:nvPr/>
          </p:nvSpPr>
          <p:spPr bwMode="auto">
            <a:xfrm>
              <a:off x="15886113" y="3368675"/>
              <a:ext cx="144463" cy="150813"/>
            </a:xfrm>
            <a:custGeom>
              <a:avLst/>
              <a:gdLst/>
              <a:ahLst/>
              <a:cxnLst>
                <a:cxn ang="0">
                  <a:pos x="47" y="50"/>
                </a:cxn>
                <a:cxn ang="0">
                  <a:pos x="47" y="50"/>
                </a:cxn>
                <a:cxn ang="0">
                  <a:pos x="40" y="57"/>
                </a:cxn>
                <a:cxn ang="0">
                  <a:pos x="40" y="57"/>
                </a:cxn>
                <a:cxn ang="0">
                  <a:pos x="30" y="69"/>
                </a:cxn>
                <a:cxn ang="0">
                  <a:pos x="22" y="82"/>
                </a:cxn>
                <a:cxn ang="0">
                  <a:pos x="15" y="96"/>
                </a:cxn>
                <a:cxn ang="0">
                  <a:pos x="8" y="111"/>
                </a:cxn>
                <a:cxn ang="0">
                  <a:pos x="5" y="126"/>
                </a:cxn>
                <a:cxn ang="0">
                  <a:pos x="1" y="141"/>
                </a:cxn>
                <a:cxn ang="0">
                  <a:pos x="0" y="156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0" y="178"/>
                </a:cxn>
                <a:cxn ang="0">
                  <a:pos x="3" y="183"/>
                </a:cxn>
                <a:cxn ang="0">
                  <a:pos x="8" y="187"/>
                </a:cxn>
                <a:cxn ang="0">
                  <a:pos x="15" y="189"/>
                </a:cxn>
                <a:cxn ang="0">
                  <a:pos x="57" y="187"/>
                </a:cxn>
                <a:cxn ang="0">
                  <a:pos x="57" y="187"/>
                </a:cxn>
                <a:cxn ang="0">
                  <a:pos x="62" y="185"/>
                </a:cxn>
                <a:cxn ang="0">
                  <a:pos x="67" y="182"/>
                </a:cxn>
                <a:cxn ang="0">
                  <a:pos x="67" y="182"/>
                </a:cxn>
                <a:cxn ang="0">
                  <a:pos x="71" y="177"/>
                </a:cxn>
                <a:cxn ang="0">
                  <a:pos x="72" y="170"/>
                </a:cxn>
                <a:cxn ang="0">
                  <a:pos x="72" y="170"/>
                </a:cxn>
                <a:cxn ang="0">
                  <a:pos x="72" y="153"/>
                </a:cxn>
                <a:cxn ang="0">
                  <a:pos x="77" y="136"/>
                </a:cxn>
                <a:cxn ang="0">
                  <a:pos x="86" y="119"/>
                </a:cxn>
                <a:cxn ang="0">
                  <a:pos x="96" y="104"/>
                </a:cxn>
                <a:cxn ang="0">
                  <a:pos x="96" y="104"/>
                </a:cxn>
                <a:cxn ang="0">
                  <a:pos x="99" y="101"/>
                </a:cxn>
                <a:cxn ang="0">
                  <a:pos x="99" y="101"/>
                </a:cxn>
                <a:cxn ang="0">
                  <a:pos x="113" y="89"/>
                </a:cxn>
                <a:cxn ang="0">
                  <a:pos x="130" y="81"/>
                </a:cxn>
                <a:cxn ang="0">
                  <a:pos x="146" y="74"/>
                </a:cxn>
                <a:cxn ang="0">
                  <a:pos x="165" y="72"/>
                </a:cxn>
                <a:cxn ang="0">
                  <a:pos x="165" y="72"/>
                </a:cxn>
                <a:cxn ang="0">
                  <a:pos x="172" y="70"/>
                </a:cxn>
                <a:cxn ang="0">
                  <a:pos x="177" y="67"/>
                </a:cxn>
                <a:cxn ang="0">
                  <a:pos x="177" y="67"/>
                </a:cxn>
                <a:cxn ang="0">
                  <a:pos x="180" y="62"/>
                </a:cxn>
                <a:cxn ang="0">
                  <a:pos x="182" y="55"/>
                </a:cxn>
                <a:cxn ang="0">
                  <a:pos x="182" y="15"/>
                </a:cxn>
                <a:cxn ang="0">
                  <a:pos x="182" y="15"/>
                </a:cxn>
                <a:cxn ang="0">
                  <a:pos x="180" y="8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2" y="0"/>
                </a:cxn>
                <a:cxn ang="0">
                  <a:pos x="165" y="0"/>
                </a:cxn>
                <a:cxn ang="0">
                  <a:pos x="165" y="0"/>
                </a:cxn>
                <a:cxn ang="0">
                  <a:pos x="148" y="0"/>
                </a:cxn>
                <a:cxn ang="0">
                  <a:pos x="133" y="3"/>
                </a:cxn>
                <a:cxn ang="0">
                  <a:pos x="116" y="6"/>
                </a:cxn>
                <a:cxn ang="0">
                  <a:pos x="101" y="13"/>
                </a:cxn>
                <a:cxn ang="0">
                  <a:pos x="87" y="20"/>
                </a:cxn>
                <a:cxn ang="0">
                  <a:pos x="72" y="28"/>
                </a:cxn>
                <a:cxn ang="0">
                  <a:pos x="59" y="38"/>
                </a:cxn>
                <a:cxn ang="0">
                  <a:pos x="47" y="50"/>
                </a:cxn>
                <a:cxn ang="0">
                  <a:pos x="47" y="50"/>
                </a:cxn>
              </a:cxnLst>
              <a:rect l="0" t="0" r="r" b="b"/>
              <a:pathLst>
                <a:path w="182" h="189">
                  <a:moveTo>
                    <a:pt x="47" y="50"/>
                  </a:moveTo>
                  <a:lnTo>
                    <a:pt x="47" y="50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30" y="69"/>
                  </a:lnTo>
                  <a:lnTo>
                    <a:pt x="22" y="82"/>
                  </a:lnTo>
                  <a:lnTo>
                    <a:pt x="15" y="96"/>
                  </a:lnTo>
                  <a:lnTo>
                    <a:pt x="8" y="111"/>
                  </a:lnTo>
                  <a:lnTo>
                    <a:pt x="5" y="126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8"/>
                  </a:lnTo>
                  <a:lnTo>
                    <a:pt x="3" y="183"/>
                  </a:lnTo>
                  <a:lnTo>
                    <a:pt x="8" y="187"/>
                  </a:lnTo>
                  <a:lnTo>
                    <a:pt x="15" y="189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62" y="185"/>
                  </a:lnTo>
                  <a:lnTo>
                    <a:pt x="67" y="182"/>
                  </a:lnTo>
                  <a:lnTo>
                    <a:pt x="67" y="182"/>
                  </a:lnTo>
                  <a:lnTo>
                    <a:pt x="71" y="177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72" y="153"/>
                  </a:lnTo>
                  <a:lnTo>
                    <a:pt x="77" y="136"/>
                  </a:lnTo>
                  <a:lnTo>
                    <a:pt x="86" y="119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113" y="89"/>
                  </a:lnTo>
                  <a:lnTo>
                    <a:pt x="130" y="81"/>
                  </a:lnTo>
                  <a:lnTo>
                    <a:pt x="146" y="7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72" y="70"/>
                  </a:lnTo>
                  <a:lnTo>
                    <a:pt x="177" y="67"/>
                  </a:lnTo>
                  <a:lnTo>
                    <a:pt x="177" y="67"/>
                  </a:lnTo>
                  <a:lnTo>
                    <a:pt x="180" y="62"/>
                  </a:lnTo>
                  <a:lnTo>
                    <a:pt x="182" y="5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0" y="8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2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48" y="0"/>
                  </a:lnTo>
                  <a:lnTo>
                    <a:pt x="133" y="3"/>
                  </a:lnTo>
                  <a:lnTo>
                    <a:pt x="116" y="6"/>
                  </a:lnTo>
                  <a:lnTo>
                    <a:pt x="101" y="13"/>
                  </a:lnTo>
                  <a:lnTo>
                    <a:pt x="87" y="20"/>
                  </a:lnTo>
                  <a:lnTo>
                    <a:pt x="72" y="28"/>
                  </a:lnTo>
                  <a:lnTo>
                    <a:pt x="59" y="38"/>
                  </a:lnTo>
                  <a:lnTo>
                    <a:pt x="47" y="50"/>
                  </a:lnTo>
                  <a:lnTo>
                    <a:pt x="47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59"/>
            <p:cNvSpPr>
              <a:spLocks/>
            </p:cNvSpPr>
            <p:nvPr/>
          </p:nvSpPr>
          <p:spPr bwMode="auto">
            <a:xfrm>
              <a:off x="16213138" y="3268663"/>
              <a:ext cx="252413" cy="261938"/>
            </a:xfrm>
            <a:custGeom>
              <a:avLst/>
              <a:gdLst/>
              <a:ahLst/>
              <a:cxnLst>
                <a:cxn ang="0">
                  <a:pos x="302" y="329"/>
                </a:cxn>
                <a:cxn ang="0">
                  <a:pos x="309" y="327"/>
                </a:cxn>
                <a:cxn ang="0">
                  <a:pos x="317" y="319"/>
                </a:cxn>
                <a:cxn ang="0">
                  <a:pos x="319" y="312"/>
                </a:cxn>
                <a:cxn ang="0">
                  <a:pos x="314" y="256"/>
                </a:cxn>
                <a:cxn ang="0">
                  <a:pos x="300" y="202"/>
                </a:cxn>
                <a:cxn ang="0">
                  <a:pos x="277" y="152"/>
                </a:cxn>
                <a:cxn ang="0">
                  <a:pos x="243" y="105"/>
                </a:cxn>
                <a:cxn ang="0">
                  <a:pos x="231" y="91"/>
                </a:cxn>
                <a:cxn ang="0">
                  <a:pos x="209" y="71"/>
                </a:cxn>
                <a:cxn ang="0">
                  <a:pos x="159" y="37"/>
                </a:cxn>
                <a:cxn ang="0">
                  <a:pos x="105" y="15"/>
                </a:cxn>
                <a:cxn ang="0">
                  <a:pos x="46" y="2"/>
                </a:cxn>
                <a:cxn ang="0">
                  <a:pos x="15" y="0"/>
                </a:cxn>
                <a:cxn ang="0">
                  <a:pos x="4" y="5"/>
                </a:cxn>
                <a:cxn ang="0">
                  <a:pos x="0" y="10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4" y="68"/>
                </a:cxn>
                <a:cxn ang="0">
                  <a:pos x="15" y="73"/>
                </a:cxn>
                <a:cxn ang="0">
                  <a:pos x="39" y="74"/>
                </a:cxn>
                <a:cxn ang="0">
                  <a:pos x="83" y="84"/>
                </a:cxn>
                <a:cxn ang="0">
                  <a:pos x="125" y="101"/>
                </a:cxn>
                <a:cxn ang="0">
                  <a:pos x="162" y="127"/>
                </a:cxn>
                <a:cxn ang="0">
                  <a:pos x="179" y="143"/>
                </a:cxn>
                <a:cxn ang="0">
                  <a:pos x="189" y="154"/>
                </a:cxn>
                <a:cxn ang="0">
                  <a:pos x="214" y="189"/>
                </a:cxn>
                <a:cxn ang="0">
                  <a:pos x="231" y="226"/>
                </a:cxn>
                <a:cxn ang="0">
                  <a:pos x="243" y="268"/>
                </a:cxn>
                <a:cxn ang="0">
                  <a:pos x="245" y="312"/>
                </a:cxn>
                <a:cxn ang="0">
                  <a:pos x="247" y="317"/>
                </a:cxn>
                <a:cxn ang="0">
                  <a:pos x="250" y="322"/>
                </a:cxn>
                <a:cxn ang="0">
                  <a:pos x="262" y="327"/>
                </a:cxn>
              </a:cxnLst>
              <a:rect l="0" t="0" r="r" b="b"/>
              <a:pathLst>
                <a:path w="319" h="329">
                  <a:moveTo>
                    <a:pt x="262" y="327"/>
                  </a:moveTo>
                  <a:lnTo>
                    <a:pt x="302" y="329"/>
                  </a:lnTo>
                  <a:lnTo>
                    <a:pt x="302" y="329"/>
                  </a:lnTo>
                  <a:lnTo>
                    <a:pt x="309" y="327"/>
                  </a:lnTo>
                  <a:lnTo>
                    <a:pt x="314" y="324"/>
                  </a:lnTo>
                  <a:lnTo>
                    <a:pt x="317" y="319"/>
                  </a:lnTo>
                  <a:lnTo>
                    <a:pt x="319" y="312"/>
                  </a:lnTo>
                  <a:lnTo>
                    <a:pt x="319" y="312"/>
                  </a:lnTo>
                  <a:lnTo>
                    <a:pt x="317" y="285"/>
                  </a:lnTo>
                  <a:lnTo>
                    <a:pt x="314" y="256"/>
                  </a:lnTo>
                  <a:lnTo>
                    <a:pt x="309" y="229"/>
                  </a:lnTo>
                  <a:lnTo>
                    <a:pt x="300" y="202"/>
                  </a:lnTo>
                  <a:lnTo>
                    <a:pt x="290" y="175"/>
                  </a:lnTo>
                  <a:lnTo>
                    <a:pt x="277" y="152"/>
                  </a:lnTo>
                  <a:lnTo>
                    <a:pt x="262" y="128"/>
                  </a:lnTo>
                  <a:lnTo>
                    <a:pt x="243" y="105"/>
                  </a:lnTo>
                  <a:lnTo>
                    <a:pt x="243" y="105"/>
                  </a:lnTo>
                  <a:lnTo>
                    <a:pt x="231" y="91"/>
                  </a:lnTo>
                  <a:lnTo>
                    <a:pt x="231" y="91"/>
                  </a:lnTo>
                  <a:lnTo>
                    <a:pt x="209" y="71"/>
                  </a:lnTo>
                  <a:lnTo>
                    <a:pt x="186" y="54"/>
                  </a:lnTo>
                  <a:lnTo>
                    <a:pt x="159" y="37"/>
                  </a:lnTo>
                  <a:lnTo>
                    <a:pt x="133" y="25"/>
                  </a:lnTo>
                  <a:lnTo>
                    <a:pt x="105" y="15"/>
                  </a:lnTo>
                  <a:lnTo>
                    <a:pt x="76" y="7"/>
                  </a:lnTo>
                  <a:lnTo>
                    <a:pt x="46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9" y="73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39" y="74"/>
                  </a:lnTo>
                  <a:lnTo>
                    <a:pt x="61" y="78"/>
                  </a:lnTo>
                  <a:lnTo>
                    <a:pt x="83" y="84"/>
                  </a:lnTo>
                  <a:lnTo>
                    <a:pt x="105" y="91"/>
                  </a:lnTo>
                  <a:lnTo>
                    <a:pt x="125" y="101"/>
                  </a:lnTo>
                  <a:lnTo>
                    <a:pt x="144" y="113"/>
                  </a:lnTo>
                  <a:lnTo>
                    <a:pt x="162" y="127"/>
                  </a:lnTo>
                  <a:lnTo>
                    <a:pt x="179" y="143"/>
                  </a:lnTo>
                  <a:lnTo>
                    <a:pt x="179" y="143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203" y="170"/>
                  </a:lnTo>
                  <a:lnTo>
                    <a:pt x="214" y="189"/>
                  </a:lnTo>
                  <a:lnTo>
                    <a:pt x="225" y="208"/>
                  </a:lnTo>
                  <a:lnTo>
                    <a:pt x="231" y="226"/>
                  </a:lnTo>
                  <a:lnTo>
                    <a:pt x="238" y="248"/>
                  </a:lnTo>
                  <a:lnTo>
                    <a:pt x="243" y="268"/>
                  </a:lnTo>
                  <a:lnTo>
                    <a:pt x="245" y="290"/>
                  </a:lnTo>
                  <a:lnTo>
                    <a:pt x="245" y="312"/>
                  </a:lnTo>
                  <a:lnTo>
                    <a:pt x="245" y="312"/>
                  </a:lnTo>
                  <a:lnTo>
                    <a:pt x="247" y="317"/>
                  </a:lnTo>
                  <a:lnTo>
                    <a:pt x="250" y="322"/>
                  </a:lnTo>
                  <a:lnTo>
                    <a:pt x="250" y="322"/>
                  </a:lnTo>
                  <a:lnTo>
                    <a:pt x="255" y="326"/>
                  </a:lnTo>
                  <a:lnTo>
                    <a:pt x="262" y="327"/>
                  </a:lnTo>
                  <a:lnTo>
                    <a:pt x="262" y="3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60"/>
            <p:cNvSpPr>
              <a:spLocks/>
            </p:cNvSpPr>
            <p:nvPr/>
          </p:nvSpPr>
          <p:spPr bwMode="auto">
            <a:xfrm>
              <a:off x="16221075" y="3368675"/>
              <a:ext cx="144463" cy="150813"/>
            </a:xfrm>
            <a:custGeom>
              <a:avLst/>
              <a:gdLst/>
              <a:ahLst/>
              <a:cxnLst>
                <a:cxn ang="0">
                  <a:pos x="135" y="50"/>
                </a:cxn>
                <a:cxn ang="0">
                  <a:pos x="135" y="50"/>
                </a:cxn>
                <a:cxn ang="0">
                  <a:pos x="122" y="38"/>
                </a:cxn>
                <a:cxn ang="0">
                  <a:pos x="110" y="28"/>
                </a:cxn>
                <a:cxn ang="0">
                  <a:pos x="95" y="20"/>
                </a:cxn>
                <a:cxn ang="0">
                  <a:pos x="81" y="13"/>
                </a:cxn>
                <a:cxn ang="0">
                  <a:pos x="64" y="6"/>
                </a:cxn>
                <a:cxn ang="0">
                  <a:pos x="49" y="3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0" y="1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2" y="62"/>
                </a:cxn>
                <a:cxn ang="0">
                  <a:pos x="5" y="67"/>
                </a:cxn>
                <a:cxn ang="0">
                  <a:pos x="5" y="67"/>
                </a:cxn>
                <a:cxn ang="0">
                  <a:pos x="10" y="70"/>
                </a:cxn>
                <a:cxn ang="0">
                  <a:pos x="16" y="72"/>
                </a:cxn>
                <a:cxn ang="0">
                  <a:pos x="16" y="72"/>
                </a:cxn>
                <a:cxn ang="0">
                  <a:pos x="34" y="74"/>
                </a:cxn>
                <a:cxn ang="0">
                  <a:pos x="53" y="81"/>
                </a:cxn>
                <a:cxn ang="0">
                  <a:pos x="68" y="89"/>
                </a:cxn>
                <a:cxn ang="0">
                  <a:pos x="83" y="101"/>
                </a:cxn>
                <a:cxn ang="0">
                  <a:pos x="83" y="101"/>
                </a:cxn>
                <a:cxn ang="0">
                  <a:pos x="86" y="104"/>
                </a:cxn>
                <a:cxn ang="0">
                  <a:pos x="86" y="104"/>
                </a:cxn>
                <a:cxn ang="0">
                  <a:pos x="97" y="119"/>
                </a:cxn>
                <a:cxn ang="0">
                  <a:pos x="105" y="136"/>
                </a:cxn>
                <a:cxn ang="0">
                  <a:pos x="108" y="153"/>
                </a:cxn>
                <a:cxn ang="0">
                  <a:pos x="110" y="170"/>
                </a:cxn>
                <a:cxn ang="0">
                  <a:pos x="110" y="170"/>
                </a:cxn>
                <a:cxn ang="0">
                  <a:pos x="112" y="177"/>
                </a:cxn>
                <a:cxn ang="0">
                  <a:pos x="113" y="182"/>
                </a:cxn>
                <a:cxn ang="0">
                  <a:pos x="113" y="182"/>
                </a:cxn>
                <a:cxn ang="0">
                  <a:pos x="118" y="185"/>
                </a:cxn>
                <a:cxn ang="0">
                  <a:pos x="125" y="187"/>
                </a:cxn>
                <a:cxn ang="0">
                  <a:pos x="167" y="189"/>
                </a:cxn>
                <a:cxn ang="0">
                  <a:pos x="167" y="189"/>
                </a:cxn>
                <a:cxn ang="0">
                  <a:pos x="172" y="187"/>
                </a:cxn>
                <a:cxn ang="0">
                  <a:pos x="177" y="183"/>
                </a:cxn>
                <a:cxn ang="0">
                  <a:pos x="181" y="178"/>
                </a:cxn>
                <a:cxn ang="0">
                  <a:pos x="183" y="173"/>
                </a:cxn>
                <a:cxn ang="0">
                  <a:pos x="183" y="173"/>
                </a:cxn>
                <a:cxn ang="0">
                  <a:pos x="183" y="156"/>
                </a:cxn>
                <a:cxn ang="0">
                  <a:pos x="181" y="141"/>
                </a:cxn>
                <a:cxn ang="0">
                  <a:pos x="177" y="126"/>
                </a:cxn>
                <a:cxn ang="0">
                  <a:pos x="172" y="111"/>
                </a:cxn>
                <a:cxn ang="0">
                  <a:pos x="167" y="96"/>
                </a:cxn>
                <a:cxn ang="0">
                  <a:pos x="161" y="82"/>
                </a:cxn>
                <a:cxn ang="0">
                  <a:pos x="152" y="69"/>
                </a:cxn>
                <a:cxn ang="0">
                  <a:pos x="142" y="57"/>
                </a:cxn>
                <a:cxn ang="0">
                  <a:pos x="142" y="57"/>
                </a:cxn>
                <a:cxn ang="0">
                  <a:pos x="135" y="50"/>
                </a:cxn>
                <a:cxn ang="0">
                  <a:pos x="135" y="50"/>
                </a:cxn>
              </a:cxnLst>
              <a:rect l="0" t="0" r="r" b="b"/>
              <a:pathLst>
                <a:path w="183" h="189">
                  <a:moveTo>
                    <a:pt x="135" y="50"/>
                  </a:moveTo>
                  <a:lnTo>
                    <a:pt x="135" y="50"/>
                  </a:lnTo>
                  <a:lnTo>
                    <a:pt x="122" y="38"/>
                  </a:lnTo>
                  <a:lnTo>
                    <a:pt x="110" y="28"/>
                  </a:lnTo>
                  <a:lnTo>
                    <a:pt x="95" y="20"/>
                  </a:lnTo>
                  <a:lnTo>
                    <a:pt x="81" y="13"/>
                  </a:lnTo>
                  <a:lnTo>
                    <a:pt x="64" y="6"/>
                  </a:lnTo>
                  <a:lnTo>
                    <a:pt x="49" y="3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1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2" y="62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10" y="70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34" y="74"/>
                  </a:lnTo>
                  <a:lnTo>
                    <a:pt x="53" y="81"/>
                  </a:lnTo>
                  <a:lnTo>
                    <a:pt x="68" y="89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6" y="104"/>
                  </a:lnTo>
                  <a:lnTo>
                    <a:pt x="86" y="104"/>
                  </a:lnTo>
                  <a:lnTo>
                    <a:pt x="97" y="119"/>
                  </a:lnTo>
                  <a:lnTo>
                    <a:pt x="105" y="136"/>
                  </a:lnTo>
                  <a:lnTo>
                    <a:pt x="108" y="153"/>
                  </a:lnTo>
                  <a:lnTo>
                    <a:pt x="110" y="170"/>
                  </a:lnTo>
                  <a:lnTo>
                    <a:pt x="110" y="170"/>
                  </a:lnTo>
                  <a:lnTo>
                    <a:pt x="112" y="177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8" y="185"/>
                  </a:lnTo>
                  <a:lnTo>
                    <a:pt x="125" y="187"/>
                  </a:lnTo>
                  <a:lnTo>
                    <a:pt x="167" y="189"/>
                  </a:lnTo>
                  <a:lnTo>
                    <a:pt x="167" y="189"/>
                  </a:lnTo>
                  <a:lnTo>
                    <a:pt x="172" y="187"/>
                  </a:lnTo>
                  <a:lnTo>
                    <a:pt x="177" y="183"/>
                  </a:lnTo>
                  <a:lnTo>
                    <a:pt x="181" y="178"/>
                  </a:lnTo>
                  <a:lnTo>
                    <a:pt x="183" y="173"/>
                  </a:lnTo>
                  <a:lnTo>
                    <a:pt x="183" y="173"/>
                  </a:lnTo>
                  <a:lnTo>
                    <a:pt x="183" y="156"/>
                  </a:lnTo>
                  <a:lnTo>
                    <a:pt x="181" y="141"/>
                  </a:lnTo>
                  <a:lnTo>
                    <a:pt x="177" y="126"/>
                  </a:lnTo>
                  <a:lnTo>
                    <a:pt x="172" y="111"/>
                  </a:lnTo>
                  <a:lnTo>
                    <a:pt x="167" y="96"/>
                  </a:lnTo>
                  <a:lnTo>
                    <a:pt x="161" y="82"/>
                  </a:lnTo>
                  <a:lnTo>
                    <a:pt x="152" y="69"/>
                  </a:lnTo>
                  <a:lnTo>
                    <a:pt x="142" y="57"/>
                  </a:lnTo>
                  <a:lnTo>
                    <a:pt x="142" y="57"/>
                  </a:lnTo>
                  <a:lnTo>
                    <a:pt x="135" y="50"/>
                  </a:lnTo>
                  <a:lnTo>
                    <a:pt x="135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61"/>
            <p:cNvSpPr>
              <a:spLocks noEditPoints="1"/>
            </p:cNvSpPr>
            <p:nvPr/>
          </p:nvSpPr>
          <p:spPr bwMode="auto">
            <a:xfrm>
              <a:off x="15730538" y="3460750"/>
              <a:ext cx="765175" cy="931863"/>
            </a:xfrm>
            <a:custGeom>
              <a:avLst/>
              <a:gdLst/>
              <a:ahLst/>
              <a:cxnLst>
                <a:cxn ang="0">
                  <a:pos x="157" y="1174"/>
                </a:cxn>
                <a:cxn ang="0">
                  <a:pos x="963" y="1174"/>
                </a:cxn>
                <a:cxn ang="0">
                  <a:pos x="842" y="1026"/>
                </a:cxn>
                <a:cxn ang="0">
                  <a:pos x="579" y="248"/>
                </a:cxn>
                <a:cxn ang="0">
                  <a:pos x="590" y="238"/>
                </a:cxn>
                <a:cxn ang="0">
                  <a:pos x="611" y="215"/>
                </a:cxn>
                <a:cxn ang="0">
                  <a:pos x="626" y="186"/>
                </a:cxn>
                <a:cxn ang="0">
                  <a:pos x="634" y="154"/>
                </a:cxn>
                <a:cxn ang="0">
                  <a:pos x="634" y="137"/>
                </a:cxn>
                <a:cxn ang="0">
                  <a:pos x="633" y="110"/>
                </a:cxn>
                <a:cxn ang="0">
                  <a:pos x="624" y="85"/>
                </a:cxn>
                <a:cxn ang="0">
                  <a:pos x="611" y="61"/>
                </a:cxn>
                <a:cxn ang="0">
                  <a:pos x="594" y="41"/>
                </a:cxn>
                <a:cxn ang="0">
                  <a:pos x="573" y="24"/>
                </a:cxn>
                <a:cxn ang="0">
                  <a:pos x="552" y="10"/>
                </a:cxn>
                <a:cxn ang="0">
                  <a:pos x="525" y="4"/>
                </a:cxn>
                <a:cxn ang="0">
                  <a:pos x="498" y="0"/>
                </a:cxn>
                <a:cxn ang="0">
                  <a:pos x="484" y="0"/>
                </a:cxn>
                <a:cxn ang="0">
                  <a:pos x="457" y="7"/>
                </a:cxn>
                <a:cxn ang="0">
                  <a:pos x="432" y="17"/>
                </a:cxn>
                <a:cxn ang="0">
                  <a:pos x="410" y="31"/>
                </a:cxn>
                <a:cxn ang="0">
                  <a:pos x="391" y="49"/>
                </a:cxn>
                <a:cxn ang="0">
                  <a:pos x="376" y="71"/>
                </a:cxn>
                <a:cxn ang="0">
                  <a:pos x="366" y="96"/>
                </a:cxn>
                <a:cxn ang="0">
                  <a:pos x="361" y="123"/>
                </a:cxn>
                <a:cxn ang="0">
                  <a:pos x="359" y="137"/>
                </a:cxn>
                <a:cxn ang="0">
                  <a:pos x="364" y="169"/>
                </a:cxn>
                <a:cxn ang="0">
                  <a:pos x="374" y="198"/>
                </a:cxn>
                <a:cxn ang="0">
                  <a:pos x="391" y="223"/>
                </a:cxn>
                <a:cxn ang="0">
                  <a:pos x="412" y="245"/>
                </a:cxn>
                <a:cxn ang="0">
                  <a:pos x="121" y="1026"/>
                </a:cxn>
                <a:cxn ang="0">
                  <a:pos x="0" y="1174"/>
                </a:cxn>
                <a:cxn ang="0">
                  <a:pos x="415" y="977"/>
                </a:cxn>
                <a:cxn ang="0">
                  <a:pos x="698" y="1026"/>
                </a:cxn>
                <a:cxn ang="0">
                  <a:pos x="442" y="478"/>
                </a:cxn>
                <a:cxn ang="0">
                  <a:pos x="410" y="597"/>
                </a:cxn>
                <a:cxn ang="0">
                  <a:pos x="467" y="387"/>
                </a:cxn>
                <a:cxn ang="0">
                  <a:pos x="533" y="429"/>
                </a:cxn>
                <a:cxn ang="0">
                  <a:pos x="582" y="604"/>
                </a:cxn>
                <a:cxn ang="0">
                  <a:pos x="450" y="678"/>
                </a:cxn>
                <a:cxn ang="0">
                  <a:pos x="369" y="743"/>
                </a:cxn>
                <a:cxn ang="0">
                  <a:pos x="324" y="910"/>
                </a:cxn>
              </a:cxnLst>
              <a:rect l="0" t="0" r="r" b="b"/>
              <a:pathLst>
                <a:path w="963" h="1174">
                  <a:moveTo>
                    <a:pt x="0" y="1174"/>
                  </a:moveTo>
                  <a:lnTo>
                    <a:pt x="157" y="1174"/>
                  </a:lnTo>
                  <a:lnTo>
                    <a:pt x="833" y="1174"/>
                  </a:lnTo>
                  <a:lnTo>
                    <a:pt x="963" y="1174"/>
                  </a:lnTo>
                  <a:lnTo>
                    <a:pt x="918" y="1120"/>
                  </a:lnTo>
                  <a:lnTo>
                    <a:pt x="842" y="1026"/>
                  </a:lnTo>
                  <a:lnTo>
                    <a:pt x="793" y="1026"/>
                  </a:lnTo>
                  <a:lnTo>
                    <a:pt x="579" y="248"/>
                  </a:lnTo>
                  <a:lnTo>
                    <a:pt x="579" y="248"/>
                  </a:lnTo>
                  <a:lnTo>
                    <a:pt x="590" y="238"/>
                  </a:lnTo>
                  <a:lnTo>
                    <a:pt x="602" y="226"/>
                  </a:lnTo>
                  <a:lnTo>
                    <a:pt x="611" y="215"/>
                  </a:lnTo>
                  <a:lnTo>
                    <a:pt x="619" y="201"/>
                  </a:lnTo>
                  <a:lnTo>
                    <a:pt x="626" y="186"/>
                  </a:lnTo>
                  <a:lnTo>
                    <a:pt x="631" y="171"/>
                  </a:lnTo>
                  <a:lnTo>
                    <a:pt x="634" y="154"/>
                  </a:lnTo>
                  <a:lnTo>
                    <a:pt x="634" y="137"/>
                  </a:lnTo>
                  <a:lnTo>
                    <a:pt x="634" y="137"/>
                  </a:lnTo>
                  <a:lnTo>
                    <a:pt x="634" y="123"/>
                  </a:lnTo>
                  <a:lnTo>
                    <a:pt x="633" y="110"/>
                  </a:lnTo>
                  <a:lnTo>
                    <a:pt x="629" y="96"/>
                  </a:lnTo>
                  <a:lnTo>
                    <a:pt x="624" y="85"/>
                  </a:lnTo>
                  <a:lnTo>
                    <a:pt x="617" y="71"/>
                  </a:lnTo>
                  <a:lnTo>
                    <a:pt x="611" y="61"/>
                  </a:lnTo>
                  <a:lnTo>
                    <a:pt x="604" y="49"/>
                  </a:lnTo>
                  <a:lnTo>
                    <a:pt x="594" y="41"/>
                  </a:lnTo>
                  <a:lnTo>
                    <a:pt x="585" y="31"/>
                  </a:lnTo>
                  <a:lnTo>
                    <a:pt x="573" y="24"/>
                  </a:lnTo>
                  <a:lnTo>
                    <a:pt x="563" y="17"/>
                  </a:lnTo>
                  <a:lnTo>
                    <a:pt x="552" y="10"/>
                  </a:lnTo>
                  <a:lnTo>
                    <a:pt x="538" y="7"/>
                  </a:lnTo>
                  <a:lnTo>
                    <a:pt x="525" y="4"/>
                  </a:lnTo>
                  <a:lnTo>
                    <a:pt x="511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84" y="0"/>
                  </a:lnTo>
                  <a:lnTo>
                    <a:pt x="469" y="4"/>
                  </a:lnTo>
                  <a:lnTo>
                    <a:pt x="457" y="7"/>
                  </a:lnTo>
                  <a:lnTo>
                    <a:pt x="444" y="10"/>
                  </a:lnTo>
                  <a:lnTo>
                    <a:pt x="432" y="17"/>
                  </a:lnTo>
                  <a:lnTo>
                    <a:pt x="420" y="24"/>
                  </a:lnTo>
                  <a:lnTo>
                    <a:pt x="410" y="31"/>
                  </a:lnTo>
                  <a:lnTo>
                    <a:pt x="400" y="41"/>
                  </a:lnTo>
                  <a:lnTo>
                    <a:pt x="391" y="49"/>
                  </a:lnTo>
                  <a:lnTo>
                    <a:pt x="383" y="61"/>
                  </a:lnTo>
                  <a:lnTo>
                    <a:pt x="376" y="71"/>
                  </a:lnTo>
                  <a:lnTo>
                    <a:pt x="371" y="85"/>
                  </a:lnTo>
                  <a:lnTo>
                    <a:pt x="366" y="96"/>
                  </a:lnTo>
                  <a:lnTo>
                    <a:pt x="363" y="110"/>
                  </a:lnTo>
                  <a:lnTo>
                    <a:pt x="361" y="123"/>
                  </a:lnTo>
                  <a:lnTo>
                    <a:pt x="359" y="137"/>
                  </a:lnTo>
                  <a:lnTo>
                    <a:pt x="359" y="137"/>
                  </a:lnTo>
                  <a:lnTo>
                    <a:pt x="361" y="154"/>
                  </a:lnTo>
                  <a:lnTo>
                    <a:pt x="364" y="169"/>
                  </a:lnTo>
                  <a:lnTo>
                    <a:pt x="368" y="184"/>
                  </a:lnTo>
                  <a:lnTo>
                    <a:pt x="374" y="198"/>
                  </a:lnTo>
                  <a:lnTo>
                    <a:pt x="381" y="211"/>
                  </a:lnTo>
                  <a:lnTo>
                    <a:pt x="391" y="223"/>
                  </a:lnTo>
                  <a:lnTo>
                    <a:pt x="400" y="235"/>
                  </a:lnTo>
                  <a:lnTo>
                    <a:pt x="412" y="245"/>
                  </a:lnTo>
                  <a:lnTo>
                    <a:pt x="197" y="1026"/>
                  </a:lnTo>
                  <a:lnTo>
                    <a:pt x="121" y="1026"/>
                  </a:lnTo>
                  <a:lnTo>
                    <a:pt x="46" y="1120"/>
                  </a:lnTo>
                  <a:lnTo>
                    <a:pt x="0" y="1174"/>
                  </a:lnTo>
                  <a:close/>
                  <a:moveTo>
                    <a:pt x="577" y="1026"/>
                  </a:moveTo>
                  <a:lnTo>
                    <a:pt x="415" y="977"/>
                  </a:lnTo>
                  <a:lnTo>
                    <a:pt x="663" y="898"/>
                  </a:lnTo>
                  <a:lnTo>
                    <a:pt x="698" y="1026"/>
                  </a:lnTo>
                  <a:lnTo>
                    <a:pt x="577" y="1026"/>
                  </a:lnTo>
                  <a:close/>
                  <a:moveTo>
                    <a:pt x="442" y="478"/>
                  </a:moveTo>
                  <a:lnTo>
                    <a:pt x="526" y="532"/>
                  </a:lnTo>
                  <a:lnTo>
                    <a:pt x="410" y="597"/>
                  </a:lnTo>
                  <a:lnTo>
                    <a:pt x="442" y="478"/>
                  </a:lnTo>
                  <a:close/>
                  <a:moveTo>
                    <a:pt x="467" y="387"/>
                  </a:moveTo>
                  <a:lnTo>
                    <a:pt x="494" y="287"/>
                  </a:lnTo>
                  <a:lnTo>
                    <a:pt x="533" y="429"/>
                  </a:lnTo>
                  <a:lnTo>
                    <a:pt x="467" y="387"/>
                  </a:lnTo>
                  <a:close/>
                  <a:moveTo>
                    <a:pt x="582" y="604"/>
                  </a:moveTo>
                  <a:lnTo>
                    <a:pt x="622" y="753"/>
                  </a:lnTo>
                  <a:lnTo>
                    <a:pt x="450" y="678"/>
                  </a:lnTo>
                  <a:lnTo>
                    <a:pt x="582" y="604"/>
                  </a:lnTo>
                  <a:close/>
                  <a:moveTo>
                    <a:pt x="369" y="743"/>
                  </a:moveTo>
                  <a:lnTo>
                    <a:pt x="573" y="830"/>
                  </a:lnTo>
                  <a:lnTo>
                    <a:pt x="324" y="910"/>
                  </a:lnTo>
                  <a:lnTo>
                    <a:pt x="369" y="7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9" name="直接连接符 28"/>
          <p:cNvCxnSpPr>
            <a:stCxn id="21" idx="0"/>
          </p:cNvCxnSpPr>
          <p:nvPr/>
        </p:nvCxnSpPr>
        <p:spPr>
          <a:xfrm flipV="1">
            <a:off x="961896" y="2154703"/>
            <a:ext cx="1200002" cy="2222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22" idx="0"/>
          </p:cNvCxnSpPr>
          <p:nvPr/>
        </p:nvCxnSpPr>
        <p:spPr>
          <a:xfrm flipV="1">
            <a:off x="3934229" y="2157458"/>
            <a:ext cx="1147183" cy="2391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7455481" y="2157456"/>
            <a:ext cx="1241250" cy="1205920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2" tIns="34271" rIns="68542" bIns="34271" rtlCol="0" anchor="ctr"/>
          <a:lstStyle/>
          <a:p>
            <a:pPr algn="ctr" defTabSz="767552">
              <a:lnSpc>
                <a:spcPct val="130000"/>
              </a:lnSpc>
            </a:pPr>
            <a:endParaRPr lang="zh-CN" altLang="en-US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407301" y="2396587"/>
            <a:ext cx="755628" cy="755825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t="-6000" r="1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2" tIns="34271" rIns="68542" bIns="34271" rtlCol="0" anchor="ctr"/>
          <a:lstStyle/>
          <a:p>
            <a:pPr algn="ctr" defTabSz="767552">
              <a:lnSpc>
                <a:spcPct val="130000"/>
              </a:lnSpc>
            </a:pPr>
            <a:endParaRPr lang="zh-CN" altLang="en-US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33" name="直接连接符 32"/>
          <p:cNvCxnSpPr>
            <a:stCxn id="32" idx="0"/>
          </p:cNvCxnSpPr>
          <p:nvPr/>
        </p:nvCxnSpPr>
        <p:spPr>
          <a:xfrm flipV="1">
            <a:off x="6785115" y="2180613"/>
            <a:ext cx="1112470" cy="2159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5"/>
          <p:cNvSpPr>
            <a:spLocks/>
          </p:cNvSpPr>
          <p:nvPr/>
        </p:nvSpPr>
        <p:spPr bwMode="auto">
          <a:xfrm>
            <a:off x="6483574" y="1297807"/>
            <a:ext cx="2105198" cy="70809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767552">
              <a:lnSpc>
                <a:spcPct val="130000"/>
              </a:lnSpc>
            </a:pPr>
            <a:r>
              <a:rPr lang="en-US" altLang="zh-CN" sz="1500" b="1" dirty="0">
                <a:solidFill>
                  <a:srgbClr val="FFC000"/>
                </a:solidFill>
                <a:cs typeface="+mn-ea"/>
                <a:sym typeface="+mn-lt"/>
              </a:rPr>
              <a:t>Industry 4.0</a:t>
            </a:r>
          </a:p>
          <a:p>
            <a:pPr algn="ctr" defTabSz="767552">
              <a:lnSpc>
                <a:spcPct val="130000"/>
              </a:lnSpc>
            </a:pPr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Cyber Physical Systems</a:t>
            </a:r>
          </a:p>
          <a:p>
            <a:pPr algn="ctr" defTabSz="767552">
              <a:lnSpc>
                <a:spcPct val="130000"/>
              </a:lnSpc>
            </a:pPr>
            <a:endParaRPr lang="en-US" altLang="zh-CN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5" name="组合 58"/>
          <p:cNvGrpSpPr/>
          <p:nvPr/>
        </p:nvGrpSpPr>
        <p:grpSpPr>
          <a:xfrm>
            <a:off x="5472809" y="2535720"/>
            <a:ext cx="246542" cy="246606"/>
            <a:chOff x="7033691" y="3909751"/>
            <a:chExt cx="658586" cy="658586"/>
          </a:xfrm>
        </p:grpSpPr>
        <p:sp>
          <p:nvSpPr>
            <p:cNvPr id="36" name="Freeform 112"/>
            <p:cNvSpPr>
              <a:spLocks noEditPoints="1"/>
            </p:cNvSpPr>
            <p:nvPr/>
          </p:nvSpPr>
          <p:spPr bwMode="auto">
            <a:xfrm>
              <a:off x="7033691" y="3909751"/>
              <a:ext cx="658586" cy="658586"/>
            </a:xfrm>
            <a:custGeom>
              <a:avLst/>
              <a:gdLst/>
              <a:ahLst/>
              <a:cxnLst>
                <a:cxn ang="0">
                  <a:pos x="130" y="108"/>
                </a:cxn>
                <a:cxn ang="0">
                  <a:pos x="140" y="100"/>
                </a:cxn>
                <a:cxn ang="0">
                  <a:pos x="148" y="96"/>
                </a:cxn>
                <a:cxn ang="0">
                  <a:pos x="148" y="84"/>
                </a:cxn>
                <a:cxn ang="0">
                  <a:pos x="142" y="78"/>
                </a:cxn>
                <a:cxn ang="0">
                  <a:pos x="140" y="66"/>
                </a:cxn>
                <a:cxn ang="0">
                  <a:pos x="148" y="60"/>
                </a:cxn>
                <a:cxn ang="0">
                  <a:pos x="146" y="48"/>
                </a:cxn>
                <a:cxn ang="0">
                  <a:pos x="138" y="44"/>
                </a:cxn>
                <a:cxn ang="0">
                  <a:pos x="126" y="40"/>
                </a:cxn>
                <a:cxn ang="0">
                  <a:pos x="130" y="28"/>
                </a:cxn>
                <a:cxn ang="0">
                  <a:pos x="126" y="18"/>
                </a:cxn>
                <a:cxn ang="0">
                  <a:pos x="114" y="18"/>
                </a:cxn>
                <a:cxn ang="0">
                  <a:pos x="106" y="20"/>
                </a:cxn>
                <a:cxn ang="0">
                  <a:pos x="100" y="10"/>
                </a:cxn>
                <a:cxn ang="0">
                  <a:pos x="92" y="0"/>
                </a:cxn>
                <a:cxn ang="0">
                  <a:pos x="82" y="2"/>
                </a:cxn>
                <a:cxn ang="0">
                  <a:pos x="76" y="10"/>
                </a:cxn>
                <a:cxn ang="0">
                  <a:pos x="64" y="6"/>
                </a:cxn>
                <a:cxn ang="0">
                  <a:pos x="56" y="0"/>
                </a:cxn>
                <a:cxn ang="0">
                  <a:pos x="46" y="6"/>
                </a:cxn>
                <a:cxn ang="0">
                  <a:pos x="44" y="14"/>
                </a:cxn>
                <a:cxn ang="0">
                  <a:pos x="36" y="22"/>
                </a:cxn>
                <a:cxn ang="0">
                  <a:pos x="24" y="18"/>
                </a:cxn>
                <a:cxn ang="0">
                  <a:pos x="16" y="26"/>
                </a:cxn>
                <a:cxn ang="0">
                  <a:pos x="16" y="34"/>
                </a:cxn>
                <a:cxn ang="0">
                  <a:pos x="18" y="48"/>
                </a:cxn>
                <a:cxn ang="0">
                  <a:pos x="6" y="50"/>
                </a:cxn>
                <a:cxn ang="0">
                  <a:pos x="0" y="58"/>
                </a:cxn>
                <a:cxn ang="0">
                  <a:pos x="4" y="70"/>
                </a:cxn>
                <a:cxn ang="0">
                  <a:pos x="12" y="80"/>
                </a:cxn>
                <a:cxn ang="0">
                  <a:pos x="6" y="86"/>
                </a:cxn>
                <a:cxn ang="0">
                  <a:pos x="2" y="98"/>
                </a:cxn>
                <a:cxn ang="0">
                  <a:pos x="8" y="104"/>
                </a:cxn>
                <a:cxn ang="0">
                  <a:pos x="18" y="106"/>
                </a:cxn>
                <a:cxn ang="0">
                  <a:pos x="20" y="118"/>
                </a:cxn>
                <a:cxn ang="0">
                  <a:pos x="20" y="128"/>
                </a:cxn>
                <a:cxn ang="0">
                  <a:pos x="30" y="134"/>
                </a:cxn>
                <a:cxn ang="0">
                  <a:pos x="38" y="130"/>
                </a:cxn>
                <a:cxn ang="0">
                  <a:pos x="50" y="134"/>
                </a:cxn>
                <a:cxn ang="0">
                  <a:pos x="52" y="146"/>
                </a:cxn>
                <a:cxn ang="0">
                  <a:pos x="62" y="150"/>
                </a:cxn>
                <a:cxn ang="0">
                  <a:pos x="68" y="144"/>
                </a:cxn>
                <a:cxn ang="0">
                  <a:pos x="80" y="138"/>
                </a:cxn>
                <a:cxn ang="0">
                  <a:pos x="86" y="146"/>
                </a:cxn>
                <a:cxn ang="0">
                  <a:pos x="98" y="148"/>
                </a:cxn>
                <a:cxn ang="0">
                  <a:pos x="104" y="138"/>
                </a:cxn>
                <a:cxn ang="0">
                  <a:pos x="110" y="126"/>
                </a:cxn>
                <a:cxn ang="0">
                  <a:pos x="118" y="130"/>
                </a:cxn>
                <a:cxn ang="0">
                  <a:pos x="130" y="128"/>
                </a:cxn>
                <a:cxn ang="0">
                  <a:pos x="134" y="118"/>
                </a:cxn>
                <a:cxn ang="0">
                  <a:pos x="44" y="108"/>
                </a:cxn>
                <a:cxn ang="0">
                  <a:pos x="30" y="76"/>
                </a:cxn>
                <a:cxn ang="0">
                  <a:pos x="42" y="44"/>
                </a:cxn>
                <a:cxn ang="0">
                  <a:pos x="64" y="32"/>
                </a:cxn>
                <a:cxn ang="0">
                  <a:pos x="98" y="38"/>
                </a:cxn>
                <a:cxn ang="0">
                  <a:pos x="114" y="56"/>
                </a:cxn>
                <a:cxn ang="0">
                  <a:pos x="116" y="90"/>
                </a:cxn>
                <a:cxn ang="0">
                  <a:pos x="100" y="110"/>
                </a:cxn>
                <a:cxn ang="0">
                  <a:pos x="68" y="118"/>
                </a:cxn>
                <a:cxn ang="0">
                  <a:pos x="44" y="108"/>
                </a:cxn>
              </a:cxnLst>
              <a:rect l="0" t="0" r="r" b="b"/>
              <a:pathLst>
                <a:path w="150" h="150">
                  <a:moveTo>
                    <a:pt x="132" y="114"/>
                  </a:moveTo>
                  <a:lnTo>
                    <a:pt x="132" y="114"/>
                  </a:lnTo>
                  <a:lnTo>
                    <a:pt x="130" y="112"/>
                  </a:lnTo>
                  <a:lnTo>
                    <a:pt x="130" y="108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4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100"/>
                  </a:lnTo>
                  <a:lnTo>
                    <a:pt x="146" y="98"/>
                  </a:lnTo>
                  <a:lnTo>
                    <a:pt x="148" y="96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0" y="88"/>
                  </a:lnTo>
                  <a:lnTo>
                    <a:pt x="148" y="84"/>
                  </a:lnTo>
                  <a:lnTo>
                    <a:pt x="148" y="82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142" y="78"/>
                  </a:lnTo>
                  <a:lnTo>
                    <a:pt x="140" y="76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40" y="66"/>
                  </a:lnTo>
                  <a:lnTo>
                    <a:pt x="144" y="64"/>
                  </a:lnTo>
                  <a:lnTo>
                    <a:pt x="144" y="64"/>
                  </a:lnTo>
                  <a:lnTo>
                    <a:pt x="146" y="62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48" y="52"/>
                  </a:lnTo>
                  <a:lnTo>
                    <a:pt x="146" y="48"/>
                  </a:lnTo>
                  <a:lnTo>
                    <a:pt x="144" y="46"/>
                  </a:lnTo>
                  <a:lnTo>
                    <a:pt x="140" y="44"/>
                  </a:lnTo>
                  <a:lnTo>
                    <a:pt x="138" y="44"/>
                  </a:lnTo>
                  <a:lnTo>
                    <a:pt x="138" y="44"/>
                  </a:lnTo>
                  <a:lnTo>
                    <a:pt x="134" y="44"/>
                  </a:lnTo>
                  <a:lnTo>
                    <a:pt x="132" y="44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26" y="36"/>
                  </a:lnTo>
                  <a:lnTo>
                    <a:pt x="130" y="30"/>
                  </a:lnTo>
                  <a:lnTo>
                    <a:pt x="130" y="30"/>
                  </a:lnTo>
                  <a:lnTo>
                    <a:pt x="130" y="28"/>
                  </a:lnTo>
                  <a:lnTo>
                    <a:pt x="130" y="24"/>
                  </a:lnTo>
                  <a:lnTo>
                    <a:pt x="130" y="22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4" y="16"/>
                  </a:lnTo>
                  <a:lnTo>
                    <a:pt x="120" y="16"/>
                  </a:lnTo>
                  <a:lnTo>
                    <a:pt x="118" y="16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0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2" y="16"/>
                  </a:lnTo>
                  <a:lnTo>
                    <a:pt x="100" y="12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0" y="6"/>
                  </a:lnTo>
                  <a:lnTo>
                    <a:pt x="98" y="4"/>
                  </a:lnTo>
                  <a:lnTo>
                    <a:pt x="96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2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78" y="8"/>
                  </a:lnTo>
                  <a:lnTo>
                    <a:pt x="76" y="10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6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6" y="2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8" y="38"/>
                  </a:lnTo>
                  <a:lnTo>
                    <a:pt x="20" y="42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4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68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10" y="74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0" y="82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2" y="88"/>
                  </a:lnTo>
                  <a:lnTo>
                    <a:pt x="2" y="90"/>
                  </a:lnTo>
                  <a:lnTo>
                    <a:pt x="0" y="94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6" y="104"/>
                  </a:lnTo>
                  <a:lnTo>
                    <a:pt x="8" y="104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4" y="104"/>
                  </a:lnTo>
                  <a:lnTo>
                    <a:pt x="18" y="106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4"/>
                  </a:lnTo>
                  <a:lnTo>
                    <a:pt x="20" y="118"/>
                  </a:lnTo>
                  <a:lnTo>
                    <a:pt x="20" y="118"/>
                  </a:lnTo>
                  <a:lnTo>
                    <a:pt x="18" y="122"/>
                  </a:lnTo>
                  <a:lnTo>
                    <a:pt x="18" y="124"/>
                  </a:lnTo>
                  <a:lnTo>
                    <a:pt x="20" y="128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26" y="134"/>
                  </a:lnTo>
                  <a:lnTo>
                    <a:pt x="30" y="134"/>
                  </a:lnTo>
                  <a:lnTo>
                    <a:pt x="32" y="134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8" y="130"/>
                  </a:lnTo>
                  <a:lnTo>
                    <a:pt x="42" y="130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50" y="134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50" y="144"/>
                  </a:lnTo>
                  <a:lnTo>
                    <a:pt x="52" y="146"/>
                  </a:lnTo>
                  <a:lnTo>
                    <a:pt x="54" y="148"/>
                  </a:lnTo>
                  <a:lnTo>
                    <a:pt x="58" y="150"/>
                  </a:lnTo>
                  <a:lnTo>
                    <a:pt x="58" y="150"/>
                  </a:lnTo>
                  <a:lnTo>
                    <a:pt x="62" y="150"/>
                  </a:lnTo>
                  <a:lnTo>
                    <a:pt x="64" y="150"/>
                  </a:lnTo>
                  <a:lnTo>
                    <a:pt x="68" y="148"/>
                  </a:lnTo>
                  <a:lnTo>
                    <a:pt x="68" y="144"/>
                  </a:lnTo>
                  <a:lnTo>
                    <a:pt x="68" y="144"/>
                  </a:lnTo>
                  <a:lnTo>
                    <a:pt x="70" y="142"/>
                  </a:lnTo>
                  <a:lnTo>
                    <a:pt x="74" y="140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82" y="140"/>
                  </a:lnTo>
                  <a:lnTo>
                    <a:pt x="86" y="144"/>
                  </a:lnTo>
                  <a:lnTo>
                    <a:pt x="86" y="144"/>
                  </a:lnTo>
                  <a:lnTo>
                    <a:pt x="86" y="146"/>
                  </a:lnTo>
                  <a:lnTo>
                    <a:pt x="90" y="148"/>
                  </a:lnTo>
                  <a:lnTo>
                    <a:pt x="94" y="148"/>
                  </a:lnTo>
                  <a:lnTo>
                    <a:pt x="98" y="148"/>
                  </a:lnTo>
                  <a:lnTo>
                    <a:pt x="98" y="148"/>
                  </a:lnTo>
                  <a:lnTo>
                    <a:pt x="100" y="146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4" y="138"/>
                  </a:lnTo>
                  <a:lnTo>
                    <a:pt x="104" y="138"/>
                  </a:lnTo>
                  <a:lnTo>
                    <a:pt x="104" y="134"/>
                  </a:lnTo>
                  <a:lnTo>
                    <a:pt x="106" y="132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14" y="126"/>
                  </a:lnTo>
                  <a:lnTo>
                    <a:pt x="118" y="130"/>
                  </a:lnTo>
                  <a:lnTo>
                    <a:pt x="118" y="130"/>
                  </a:lnTo>
                  <a:lnTo>
                    <a:pt x="122" y="130"/>
                  </a:lnTo>
                  <a:lnTo>
                    <a:pt x="124" y="130"/>
                  </a:lnTo>
                  <a:lnTo>
                    <a:pt x="128" y="130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34" y="124"/>
                  </a:lnTo>
                  <a:lnTo>
                    <a:pt x="134" y="120"/>
                  </a:lnTo>
                  <a:lnTo>
                    <a:pt x="134" y="118"/>
                  </a:lnTo>
                  <a:lnTo>
                    <a:pt x="132" y="114"/>
                  </a:lnTo>
                  <a:lnTo>
                    <a:pt x="132" y="114"/>
                  </a:lnTo>
                  <a:close/>
                  <a:moveTo>
                    <a:pt x="44" y="108"/>
                  </a:moveTo>
                  <a:lnTo>
                    <a:pt x="44" y="108"/>
                  </a:lnTo>
                  <a:lnTo>
                    <a:pt x="38" y="100"/>
                  </a:lnTo>
                  <a:lnTo>
                    <a:pt x="34" y="92"/>
                  </a:lnTo>
                  <a:lnTo>
                    <a:pt x="32" y="84"/>
                  </a:lnTo>
                  <a:lnTo>
                    <a:pt x="30" y="76"/>
                  </a:lnTo>
                  <a:lnTo>
                    <a:pt x="32" y="68"/>
                  </a:lnTo>
                  <a:lnTo>
                    <a:pt x="34" y="60"/>
                  </a:lnTo>
                  <a:lnTo>
                    <a:pt x="36" y="5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50" y="38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4" y="30"/>
                  </a:lnTo>
                  <a:lnTo>
                    <a:pt x="82" y="32"/>
                  </a:lnTo>
                  <a:lnTo>
                    <a:pt x="90" y="34"/>
                  </a:lnTo>
                  <a:lnTo>
                    <a:pt x="98" y="38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10" y="50"/>
                  </a:lnTo>
                  <a:lnTo>
                    <a:pt x="114" y="56"/>
                  </a:lnTo>
                  <a:lnTo>
                    <a:pt x="118" y="64"/>
                  </a:lnTo>
                  <a:lnTo>
                    <a:pt x="118" y="74"/>
                  </a:lnTo>
                  <a:lnTo>
                    <a:pt x="118" y="82"/>
                  </a:lnTo>
                  <a:lnTo>
                    <a:pt x="116" y="90"/>
                  </a:lnTo>
                  <a:lnTo>
                    <a:pt x="112" y="98"/>
                  </a:lnTo>
                  <a:lnTo>
                    <a:pt x="106" y="104"/>
                  </a:lnTo>
                  <a:lnTo>
                    <a:pt x="106" y="104"/>
                  </a:lnTo>
                  <a:lnTo>
                    <a:pt x="100" y="110"/>
                  </a:lnTo>
                  <a:lnTo>
                    <a:pt x="92" y="114"/>
                  </a:lnTo>
                  <a:lnTo>
                    <a:pt x="84" y="118"/>
                  </a:lnTo>
                  <a:lnTo>
                    <a:pt x="76" y="118"/>
                  </a:lnTo>
                  <a:lnTo>
                    <a:pt x="68" y="118"/>
                  </a:lnTo>
                  <a:lnTo>
                    <a:pt x="60" y="116"/>
                  </a:lnTo>
                  <a:lnTo>
                    <a:pt x="52" y="112"/>
                  </a:lnTo>
                  <a:lnTo>
                    <a:pt x="44" y="108"/>
                  </a:lnTo>
                  <a:lnTo>
                    <a:pt x="44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13"/>
            <p:cNvSpPr>
              <a:spLocks/>
            </p:cNvSpPr>
            <p:nvPr/>
          </p:nvSpPr>
          <p:spPr bwMode="auto">
            <a:xfrm>
              <a:off x="7226876" y="4102936"/>
              <a:ext cx="272216" cy="272216"/>
            </a:xfrm>
            <a:custGeom>
              <a:avLst/>
              <a:gdLst/>
              <a:ahLst/>
              <a:cxnLst>
                <a:cxn ang="0">
                  <a:pos x="52" y="52"/>
                </a:cxn>
                <a:cxn ang="0">
                  <a:pos x="52" y="52"/>
                </a:cxn>
                <a:cxn ang="0">
                  <a:pos x="48" y="56"/>
                </a:cxn>
                <a:cxn ang="0">
                  <a:pos x="42" y="60"/>
                </a:cxn>
                <a:cxn ang="0">
                  <a:pos x="30" y="62"/>
                </a:cxn>
                <a:cxn ang="0">
                  <a:pos x="18" y="60"/>
                </a:cxn>
                <a:cxn ang="0">
                  <a:pos x="14" y="56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4" y="48"/>
                </a:cxn>
                <a:cxn ang="0">
                  <a:pos x="2" y="42"/>
                </a:cxn>
                <a:cxn ang="0">
                  <a:pos x="0" y="30"/>
                </a:cxn>
                <a:cxn ang="0">
                  <a:pos x="2" y="20"/>
                </a:cxn>
                <a:cxn ang="0">
                  <a:pos x="4" y="14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30" y="0"/>
                </a:cxn>
                <a:cxn ang="0">
                  <a:pos x="42" y="2"/>
                </a:cxn>
                <a:cxn ang="0">
                  <a:pos x="48" y="4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6" y="14"/>
                </a:cxn>
                <a:cxn ang="0">
                  <a:pos x="60" y="20"/>
                </a:cxn>
                <a:cxn ang="0">
                  <a:pos x="62" y="30"/>
                </a:cxn>
                <a:cxn ang="0">
                  <a:pos x="60" y="42"/>
                </a:cxn>
                <a:cxn ang="0">
                  <a:pos x="56" y="48"/>
                </a:cxn>
                <a:cxn ang="0">
                  <a:pos x="52" y="52"/>
                </a:cxn>
                <a:cxn ang="0">
                  <a:pos x="52" y="52"/>
                </a:cxn>
              </a:cxnLst>
              <a:rect l="0" t="0" r="r" b="b"/>
              <a:pathLst>
                <a:path w="62" h="62">
                  <a:moveTo>
                    <a:pt x="52" y="52"/>
                  </a:moveTo>
                  <a:lnTo>
                    <a:pt x="52" y="52"/>
                  </a:lnTo>
                  <a:lnTo>
                    <a:pt x="48" y="56"/>
                  </a:lnTo>
                  <a:lnTo>
                    <a:pt x="42" y="60"/>
                  </a:lnTo>
                  <a:lnTo>
                    <a:pt x="30" y="62"/>
                  </a:lnTo>
                  <a:lnTo>
                    <a:pt x="18" y="60"/>
                  </a:lnTo>
                  <a:lnTo>
                    <a:pt x="14" y="56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0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30" y="0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14"/>
                  </a:lnTo>
                  <a:lnTo>
                    <a:pt x="60" y="20"/>
                  </a:lnTo>
                  <a:lnTo>
                    <a:pt x="62" y="30"/>
                  </a:lnTo>
                  <a:lnTo>
                    <a:pt x="60" y="42"/>
                  </a:lnTo>
                  <a:lnTo>
                    <a:pt x="56" y="48"/>
                  </a:lnTo>
                  <a:lnTo>
                    <a:pt x="52" y="52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Rectangle 5"/>
          <p:cNvSpPr>
            <a:spLocks/>
          </p:cNvSpPr>
          <p:nvPr/>
        </p:nvSpPr>
        <p:spPr bwMode="auto">
          <a:xfrm>
            <a:off x="6483573" y="3705616"/>
            <a:ext cx="2245235" cy="70809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767552">
              <a:lnSpc>
                <a:spcPct val="130000"/>
              </a:lnSpc>
            </a:pPr>
            <a:r>
              <a:rPr lang="en-US" altLang="zh-CN" sz="1300" dirty="0">
                <a:solidFill>
                  <a:prstClr val="white"/>
                </a:solidFill>
                <a:cs typeface="+mn-ea"/>
                <a:sym typeface="+mn-lt"/>
              </a:rPr>
              <a:t>Reliability/Latency</a:t>
            </a:r>
          </a:p>
          <a:p>
            <a:pPr algn="ctr" defTabSz="767552">
              <a:lnSpc>
                <a:spcPct val="130000"/>
              </a:lnSpc>
            </a:pPr>
            <a:r>
              <a:rPr lang="en-US" altLang="zh-CN" sz="1300" dirty="0">
                <a:solidFill>
                  <a:prstClr val="white"/>
                </a:solidFill>
                <a:cs typeface="+mn-ea"/>
                <a:sym typeface="+mn-lt"/>
              </a:rPr>
              <a:t>/Longevity</a:t>
            </a:r>
          </a:p>
        </p:txBody>
      </p:sp>
      <p:grpSp>
        <p:nvGrpSpPr>
          <p:cNvPr id="39" name="组合 11"/>
          <p:cNvGrpSpPr/>
          <p:nvPr/>
        </p:nvGrpSpPr>
        <p:grpSpPr>
          <a:xfrm>
            <a:off x="4086187" y="2720548"/>
            <a:ext cx="157847" cy="165374"/>
            <a:chOff x="5521523" y="3429794"/>
            <a:chExt cx="210566" cy="220549"/>
          </a:xfrm>
        </p:grpSpPr>
        <p:sp>
          <p:nvSpPr>
            <p:cNvPr id="40" name="Freeform 151"/>
            <p:cNvSpPr>
              <a:spLocks/>
            </p:cNvSpPr>
            <p:nvPr/>
          </p:nvSpPr>
          <p:spPr bwMode="auto">
            <a:xfrm>
              <a:off x="5605749" y="3429794"/>
              <a:ext cx="42113" cy="28961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312" y="234"/>
                </a:cxn>
                <a:cxn ang="0">
                  <a:pos x="260" y="286"/>
                </a:cxn>
                <a:cxn ang="0">
                  <a:pos x="234" y="312"/>
                </a:cxn>
                <a:cxn ang="0">
                  <a:pos x="156" y="338"/>
                </a:cxn>
                <a:cxn ang="0">
                  <a:pos x="104" y="312"/>
                </a:cxn>
                <a:cxn ang="0">
                  <a:pos x="52" y="286"/>
                </a:cxn>
                <a:cxn ang="0">
                  <a:pos x="0" y="234"/>
                </a:cxn>
                <a:cxn ang="0">
                  <a:pos x="0" y="156"/>
                </a:cxn>
                <a:cxn ang="0">
                  <a:pos x="0" y="104"/>
                </a:cxn>
                <a:cxn ang="0">
                  <a:pos x="52" y="52"/>
                </a:cxn>
                <a:cxn ang="0">
                  <a:pos x="104" y="26"/>
                </a:cxn>
                <a:cxn ang="0">
                  <a:pos x="156" y="0"/>
                </a:cxn>
                <a:cxn ang="0">
                  <a:pos x="234" y="26"/>
                </a:cxn>
                <a:cxn ang="0">
                  <a:pos x="260" y="52"/>
                </a:cxn>
                <a:cxn ang="0">
                  <a:pos x="312" y="104"/>
                </a:cxn>
                <a:cxn ang="0">
                  <a:pos x="312" y="156"/>
                </a:cxn>
              </a:cxnLst>
              <a:rect l="0" t="0" r="r" b="b"/>
              <a:pathLst>
                <a:path w="312" h="338">
                  <a:moveTo>
                    <a:pt x="312" y="156"/>
                  </a:moveTo>
                  <a:lnTo>
                    <a:pt x="312" y="234"/>
                  </a:lnTo>
                  <a:lnTo>
                    <a:pt x="260" y="286"/>
                  </a:lnTo>
                  <a:lnTo>
                    <a:pt x="234" y="312"/>
                  </a:lnTo>
                  <a:lnTo>
                    <a:pt x="156" y="338"/>
                  </a:lnTo>
                  <a:lnTo>
                    <a:pt x="104" y="312"/>
                  </a:lnTo>
                  <a:lnTo>
                    <a:pt x="52" y="286"/>
                  </a:lnTo>
                  <a:lnTo>
                    <a:pt x="0" y="234"/>
                  </a:lnTo>
                  <a:lnTo>
                    <a:pt x="0" y="156"/>
                  </a:lnTo>
                  <a:lnTo>
                    <a:pt x="0" y="104"/>
                  </a:lnTo>
                  <a:lnTo>
                    <a:pt x="52" y="52"/>
                  </a:lnTo>
                  <a:lnTo>
                    <a:pt x="104" y="26"/>
                  </a:lnTo>
                  <a:lnTo>
                    <a:pt x="156" y="0"/>
                  </a:lnTo>
                  <a:lnTo>
                    <a:pt x="234" y="26"/>
                  </a:lnTo>
                  <a:lnTo>
                    <a:pt x="260" y="52"/>
                  </a:lnTo>
                  <a:lnTo>
                    <a:pt x="312" y="104"/>
                  </a:lnTo>
                  <a:lnTo>
                    <a:pt x="312" y="15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52"/>
            <p:cNvSpPr>
              <a:spLocks/>
            </p:cNvSpPr>
            <p:nvPr/>
          </p:nvSpPr>
          <p:spPr bwMode="auto">
            <a:xfrm>
              <a:off x="5570655" y="3460983"/>
              <a:ext cx="112302" cy="167083"/>
            </a:xfrm>
            <a:custGeom>
              <a:avLst/>
              <a:gdLst/>
              <a:ahLst/>
              <a:cxnLst>
                <a:cxn ang="0">
                  <a:pos x="832" y="859"/>
                </a:cxn>
                <a:cxn ang="0">
                  <a:pos x="780" y="235"/>
                </a:cxn>
                <a:cxn ang="0">
                  <a:pos x="780" y="209"/>
                </a:cxn>
                <a:cxn ang="0">
                  <a:pos x="754" y="183"/>
                </a:cxn>
                <a:cxn ang="0">
                  <a:pos x="728" y="157"/>
                </a:cxn>
                <a:cxn ang="0">
                  <a:pos x="624" y="105"/>
                </a:cxn>
                <a:cxn ang="0">
                  <a:pos x="520" y="27"/>
                </a:cxn>
                <a:cxn ang="0">
                  <a:pos x="520" y="0"/>
                </a:cxn>
                <a:cxn ang="0">
                  <a:pos x="494" y="0"/>
                </a:cxn>
                <a:cxn ang="0">
                  <a:pos x="468" y="0"/>
                </a:cxn>
                <a:cxn ang="0">
                  <a:pos x="468" y="53"/>
                </a:cxn>
                <a:cxn ang="0">
                  <a:pos x="442" y="79"/>
                </a:cxn>
                <a:cxn ang="0">
                  <a:pos x="442" y="105"/>
                </a:cxn>
                <a:cxn ang="0">
                  <a:pos x="468" y="339"/>
                </a:cxn>
                <a:cxn ang="0">
                  <a:pos x="442" y="469"/>
                </a:cxn>
                <a:cxn ang="0">
                  <a:pos x="416" y="547"/>
                </a:cxn>
                <a:cxn ang="0">
                  <a:pos x="390" y="469"/>
                </a:cxn>
                <a:cxn ang="0">
                  <a:pos x="364" y="339"/>
                </a:cxn>
                <a:cxn ang="0">
                  <a:pos x="390" y="105"/>
                </a:cxn>
                <a:cxn ang="0">
                  <a:pos x="390" y="79"/>
                </a:cxn>
                <a:cxn ang="0">
                  <a:pos x="364" y="53"/>
                </a:cxn>
                <a:cxn ang="0">
                  <a:pos x="390" y="0"/>
                </a:cxn>
                <a:cxn ang="0">
                  <a:pos x="338" y="0"/>
                </a:cxn>
                <a:cxn ang="0">
                  <a:pos x="312" y="0"/>
                </a:cxn>
                <a:cxn ang="0">
                  <a:pos x="312" y="27"/>
                </a:cxn>
                <a:cxn ang="0">
                  <a:pos x="208" y="105"/>
                </a:cxn>
                <a:cxn ang="0">
                  <a:pos x="104" y="157"/>
                </a:cxn>
                <a:cxn ang="0">
                  <a:pos x="78" y="183"/>
                </a:cxn>
                <a:cxn ang="0">
                  <a:pos x="52" y="209"/>
                </a:cxn>
                <a:cxn ang="0">
                  <a:pos x="52" y="235"/>
                </a:cxn>
                <a:cxn ang="0">
                  <a:pos x="0" y="859"/>
                </a:cxn>
                <a:cxn ang="0">
                  <a:pos x="0" y="937"/>
                </a:cxn>
                <a:cxn ang="0">
                  <a:pos x="52" y="989"/>
                </a:cxn>
                <a:cxn ang="0">
                  <a:pos x="130" y="963"/>
                </a:cxn>
                <a:cxn ang="0">
                  <a:pos x="156" y="937"/>
                </a:cxn>
                <a:cxn ang="0">
                  <a:pos x="182" y="937"/>
                </a:cxn>
                <a:cxn ang="0">
                  <a:pos x="182" y="1743"/>
                </a:cxn>
                <a:cxn ang="0">
                  <a:pos x="182" y="1821"/>
                </a:cxn>
                <a:cxn ang="0">
                  <a:pos x="208" y="1873"/>
                </a:cxn>
                <a:cxn ang="0">
                  <a:pos x="234" y="1925"/>
                </a:cxn>
                <a:cxn ang="0">
                  <a:pos x="286" y="1951"/>
                </a:cxn>
                <a:cxn ang="0">
                  <a:pos x="338" y="1951"/>
                </a:cxn>
                <a:cxn ang="0">
                  <a:pos x="364" y="1925"/>
                </a:cxn>
                <a:cxn ang="0">
                  <a:pos x="390" y="1899"/>
                </a:cxn>
                <a:cxn ang="0">
                  <a:pos x="416" y="1847"/>
                </a:cxn>
                <a:cxn ang="0">
                  <a:pos x="442" y="1899"/>
                </a:cxn>
                <a:cxn ang="0">
                  <a:pos x="468" y="1925"/>
                </a:cxn>
                <a:cxn ang="0">
                  <a:pos x="520" y="1951"/>
                </a:cxn>
                <a:cxn ang="0">
                  <a:pos x="546" y="1951"/>
                </a:cxn>
                <a:cxn ang="0">
                  <a:pos x="598" y="1925"/>
                </a:cxn>
                <a:cxn ang="0">
                  <a:pos x="624" y="1873"/>
                </a:cxn>
                <a:cxn ang="0">
                  <a:pos x="650" y="1821"/>
                </a:cxn>
                <a:cxn ang="0">
                  <a:pos x="650" y="1743"/>
                </a:cxn>
                <a:cxn ang="0">
                  <a:pos x="676" y="937"/>
                </a:cxn>
                <a:cxn ang="0">
                  <a:pos x="728" y="963"/>
                </a:cxn>
                <a:cxn ang="0">
                  <a:pos x="780" y="989"/>
                </a:cxn>
                <a:cxn ang="0">
                  <a:pos x="832" y="937"/>
                </a:cxn>
                <a:cxn ang="0">
                  <a:pos x="832" y="859"/>
                </a:cxn>
              </a:cxnLst>
              <a:rect l="0" t="0" r="r" b="b"/>
              <a:pathLst>
                <a:path w="832" h="1951">
                  <a:moveTo>
                    <a:pt x="832" y="859"/>
                  </a:moveTo>
                  <a:lnTo>
                    <a:pt x="780" y="235"/>
                  </a:lnTo>
                  <a:lnTo>
                    <a:pt x="780" y="209"/>
                  </a:lnTo>
                  <a:lnTo>
                    <a:pt x="754" y="183"/>
                  </a:lnTo>
                  <a:lnTo>
                    <a:pt x="728" y="157"/>
                  </a:lnTo>
                  <a:lnTo>
                    <a:pt x="624" y="105"/>
                  </a:lnTo>
                  <a:lnTo>
                    <a:pt x="520" y="27"/>
                  </a:lnTo>
                  <a:lnTo>
                    <a:pt x="520" y="0"/>
                  </a:lnTo>
                  <a:lnTo>
                    <a:pt x="494" y="0"/>
                  </a:lnTo>
                  <a:lnTo>
                    <a:pt x="468" y="0"/>
                  </a:lnTo>
                  <a:lnTo>
                    <a:pt x="468" y="53"/>
                  </a:lnTo>
                  <a:lnTo>
                    <a:pt x="442" y="79"/>
                  </a:lnTo>
                  <a:lnTo>
                    <a:pt x="442" y="105"/>
                  </a:lnTo>
                  <a:lnTo>
                    <a:pt x="468" y="339"/>
                  </a:lnTo>
                  <a:lnTo>
                    <a:pt x="442" y="469"/>
                  </a:lnTo>
                  <a:lnTo>
                    <a:pt x="416" y="547"/>
                  </a:lnTo>
                  <a:lnTo>
                    <a:pt x="390" y="469"/>
                  </a:lnTo>
                  <a:lnTo>
                    <a:pt x="364" y="339"/>
                  </a:lnTo>
                  <a:lnTo>
                    <a:pt x="390" y="105"/>
                  </a:lnTo>
                  <a:lnTo>
                    <a:pt x="390" y="79"/>
                  </a:lnTo>
                  <a:lnTo>
                    <a:pt x="364" y="53"/>
                  </a:lnTo>
                  <a:lnTo>
                    <a:pt x="390" y="0"/>
                  </a:lnTo>
                  <a:lnTo>
                    <a:pt x="338" y="0"/>
                  </a:lnTo>
                  <a:lnTo>
                    <a:pt x="312" y="0"/>
                  </a:lnTo>
                  <a:lnTo>
                    <a:pt x="312" y="27"/>
                  </a:lnTo>
                  <a:lnTo>
                    <a:pt x="208" y="105"/>
                  </a:lnTo>
                  <a:lnTo>
                    <a:pt x="104" y="157"/>
                  </a:lnTo>
                  <a:lnTo>
                    <a:pt x="78" y="183"/>
                  </a:lnTo>
                  <a:lnTo>
                    <a:pt x="52" y="209"/>
                  </a:lnTo>
                  <a:lnTo>
                    <a:pt x="52" y="235"/>
                  </a:lnTo>
                  <a:lnTo>
                    <a:pt x="0" y="859"/>
                  </a:lnTo>
                  <a:lnTo>
                    <a:pt x="0" y="937"/>
                  </a:lnTo>
                  <a:lnTo>
                    <a:pt x="52" y="989"/>
                  </a:lnTo>
                  <a:lnTo>
                    <a:pt x="130" y="963"/>
                  </a:lnTo>
                  <a:lnTo>
                    <a:pt x="156" y="937"/>
                  </a:lnTo>
                  <a:lnTo>
                    <a:pt x="182" y="937"/>
                  </a:lnTo>
                  <a:lnTo>
                    <a:pt x="182" y="1743"/>
                  </a:lnTo>
                  <a:lnTo>
                    <a:pt x="182" y="1821"/>
                  </a:lnTo>
                  <a:lnTo>
                    <a:pt x="208" y="1873"/>
                  </a:lnTo>
                  <a:lnTo>
                    <a:pt x="234" y="1925"/>
                  </a:lnTo>
                  <a:lnTo>
                    <a:pt x="286" y="1951"/>
                  </a:lnTo>
                  <a:lnTo>
                    <a:pt x="338" y="1951"/>
                  </a:lnTo>
                  <a:lnTo>
                    <a:pt x="364" y="1925"/>
                  </a:lnTo>
                  <a:lnTo>
                    <a:pt x="390" y="1899"/>
                  </a:lnTo>
                  <a:lnTo>
                    <a:pt x="416" y="1847"/>
                  </a:lnTo>
                  <a:lnTo>
                    <a:pt x="442" y="1899"/>
                  </a:lnTo>
                  <a:lnTo>
                    <a:pt x="468" y="1925"/>
                  </a:lnTo>
                  <a:lnTo>
                    <a:pt x="520" y="1951"/>
                  </a:lnTo>
                  <a:lnTo>
                    <a:pt x="546" y="1951"/>
                  </a:lnTo>
                  <a:lnTo>
                    <a:pt x="598" y="1925"/>
                  </a:lnTo>
                  <a:lnTo>
                    <a:pt x="624" y="1873"/>
                  </a:lnTo>
                  <a:lnTo>
                    <a:pt x="650" y="1821"/>
                  </a:lnTo>
                  <a:lnTo>
                    <a:pt x="650" y="1743"/>
                  </a:lnTo>
                  <a:lnTo>
                    <a:pt x="676" y="937"/>
                  </a:lnTo>
                  <a:lnTo>
                    <a:pt x="728" y="963"/>
                  </a:lnTo>
                  <a:lnTo>
                    <a:pt x="780" y="989"/>
                  </a:lnTo>
                  <a:lnTo>
                    <a:pt x="832" y="937"/>
                  </a:lnTo>
                  <a:lnTo>
                    <a:pt x="832" y="8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53"/>
            <p:cNvSpPr>
              <a:spLocks/>
            </p:cNvSpPr>
            <p:nvPr/>
          </p:nvSpPr>
          <p:spPr bwMode="auto">
            <a:xfrm>
              <a:off x="5521523" y="3614699"/>
              <a:ext cx="210566" cy="35644"/>
            </a:xfrm>
            <a:custGeom>
              <a:avLst/>
              <a:gdLst/>
              <a:ahLst/>
              <a:cxnLst>
                <a:cxn ang="0">
                  <a:pos x="1300" y="0"/>
                </a:cxn>
                <a:cxn ang="0">
                  <a:pos x="1404" y="52"/>
                </a:cxn>
                <a:cxn ang="0">
                  <a:pos x="1430" y="78"/>
                </a:cxn>
                <a:cxn ang="0">
                  <a:pos x="1430" y="104"/>
                </a:cxn>
                <a:cxn ang="0">
                  <a:pos x="1404" y="130"/>
                </a:cxn>
                <a:cxn ang="0">
                  <a:pos x="1378" y="182"/>
                </a:cxn>
                <a:cxn ang="0">
                  <a:pos x="1247" y="234"/>
                </a:cxn>
                <a:cxn ang="0">
                  <a:pos x="1040" y="260"/>
                </a:cxn>
                <a:cxn ang="0">
                  <a:pos x="780" y="286"/>
                </a:cxn>
                <a:cxn ang="0">
                  <a:pos x="520" y="260"/>
                </a:cxn>
                <a:cxn ang="0">
                  <a:pos x="312" y="234"/>
                </a:cxn>
                <a:cxn ang="0">
                  <a:pos x="182" y="182"/>
                </a:cxn>
                <a:cxn ang="0">
                  <a:pos x="156" y="130"/>
                </a:cxn>
                <a:cxn ang="0">
                  <a:pos x="130" y="104"/>
                </a:cxn>
                <a:cxn ang="0">
                  <a:pos x="156" y="52"/>
                </a:cxn>
                <a:cxn ang="0">
                  <a:pos x="260" y="0"/>
                </a:cxn>
                <a:cxn ang="0">
                  <a:pos x="156" y="26"/>
                </a:cxn>
                <a:cxn ang="0">
                  <a:pos x="52" y="78"/>
                </a:cxn>
                <a:cxn ang="0">
                  <a:pos x="0" y="130"/>
                </a:cxn>
                <a:cxn ang="0">
                  <a:pos x="0" y="182"/>
                </a:cxn>
                <a:cxn ang="0">
                  <a:pos x="0" y="234"/>
                </a:cxn>
                <a:cxn ang="0">
                  <a:pos x="52" y="260"/>
                </a:cxn>
                <a:cxn ang="0">
                  <a:pos x="234" y="338"/>
                </a:cxn>
                <a:cxn ang="0">
                  <a:pos x="468" y="390"/>
                </a:cxn>
                <a:cxn ang="0">
                  <a:pos x="780" y="416"/>
                </a:cxn>
                <a:cxn ang="0">
                  <a:pos x="1092" y="390"/>
                </a:cxn>
                <a:cxn ang="0">
                  <a:pos x="1326" y="338"/>
                </a:cxn>
                <a:cxn ang="0">
                  <a:pos x="1508" y="260"/>
                </a:cxn>
                <a:cxn ang="0">
                  <a:pos x="1560" y="234"/>
                </a:cxn>
                <a:cxn ang="0">
                  <a:pos x="1560" y="182"/>
                </a:cxn>
                <a:cxn ang="0">
                  <a:pos x="1560" y="130"/>
                </a:cxn>
                <a:cxn ang="0">
                  <a:pos x="1508" y="78"/>
                </a:cxn>
                <a:cxn ang="0">
                  <a:pos x="1404" y="26"/>
                </a:cxn>
                <a:cxn ang="0">
                  <a:pos x="1300" y="0"/>
                </a:cxn>
              </a:cxnLst>
              <a:rect l="0" t="0" r="r" b="b"/>
              <a:pathLst>
                <a:path w="1560" h="416">
                  <a:moveTo>
                    <a:pt x="1300" y="0"/>
                  </a:moveTo>
                  <a:lnTo>
                    <a:pt x="1404" y="52"/>
                  </a:lnTo>
                  <a:lnTo>
                    <a:pt x="1430" y="78"/>
                  </a:lnTo>
                  <a:lnTo>
                    <a:pt x="1430" y="104"/>
                  </a:lnTo>
                  <a:lnTo>
                    <a:pt x="1404" y="130"/>
                  </a:lnTo>
                  <a:lnTo>
                    <a:pt x="1378" y="182"/>
                  </a:lnTo>
                  <a:lnTo>
                    <a:pt x="1247" y="234"/>
                  </a:lnTo>
                  <a:lnTo>
                    <a:pt x="1040" y="260"/>
                  </a:lnTo>
                  <a:lnTo>
                    <a:pt x="780" y="286"/>
                  </a:lnTo>
                  <a:lnTo>
                    <a:pt x="520" y="260"/>
                  </a:lnTo>
                  <a:lnTo>
                    <a:pt x="312" y="234"/>
                  </a:lnTo>
                  <a:lnTo>
                    <a:pt x="182" y="182"/>
                  </a:lnTo>
                  <a:lnTo>
                    <a:pt x="156" y="130"/>
                  </a:lnTo>
                  <a:lnTo>
                    <a:pt x="130" y="104"/>
                  </a:lnTo>
                  <a:lnTo>
                    <a:pt x="156" y="52"/>
                  </a:lnTo>
                  <a:lnTo>
                    <a:pt x="260" y="0"/>
                  </a:lnTo>
                  <a:lnTo>
                    <a:pt x="156" y="26"/>
                  </a:lnTo>
                  <a:lnTo>
                    <a:pt x="52" y="78"/>
                  </a:lnTo>
                  <a:lnTo>
                    <a:pt x="0" y="130"/>
                  </a:lnTo>
                  <a:lnTo>
                    <a:pt x="0" y="182"/>
                  </a:lnTo>
                  <a:lnTo>
                    <a:pt x="0" y="234"/>
                  </a:lnTo>
                  <a:lnTo>
                    <a:pt x="52" y="260"/>
                  </a:lnTo>
                  <a:lnTo>
                    <a:pt x="234" y="338"/>
                  </a:lnTo>
                  <a:lnTo>
                    <a:pt x="468" y="390"/>
                  </a:lnTo>
                  <a:lnTo>
                    <a:pt x="780" y="416"/>
                  </a:lnTo>
                  <a:lnTo>
                    <a:pt x="1092" y="390"/>
                  </a:lnTo>
                  <a:lnTo>
                    <a:pt x="1326" y="338"/>
                  </a:lnTo>
                  <a:lnTo>
                    <a:pt x="1508" y="260"/>
                  </a:lnTo>
                  <a:lnTo>
                    <a:pt x="1560" y="234"/>
                  </a:lnTo>
                  <a:lnTo>
                    <a:pt x="1560" y="182"/>
                  </a:lnTo>
                  <a:lnTo>
                    <a:pt x="1560" y="130"/>
                  </a:lnTo>
                  <a:lnTo>
                    <a:pt x="1508" y="78"/>
                  </a:lnTo>
                  <a:lnTo>
                    <a:pt x="1404" y="26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74"/>
          <p:cNvGrpSpPr/>
          <p:nvPr/>
        </p:nvGrpSpPr>
        <p:grpSpPr>
          <a:xfrm>
            <a:off x="3593070" y="2680348"/>
            <a:ext cx="157847" cy="165374"/>
            <a:chOff x="5521523" y="3429794"/>
            <a:chExt cx="210566" cy="220549"/>
          </a:xfrm>
        </p:grpSpPr>
        <p:sp>
          <p:nvSpPr>
            <p:cNvPr id="44" name="Freeform 151"/>
            <p:cNvSpPr>
              <a:spLocks/>
            </p:cNvSpPr>
            <p:nvPr/>
          </p:nvSpPr>
          <p:spPr bwMode="auto">
            <a:xfrm>
              <a:off x="5605749" y="3429794"/>
              <a:ext cx="42113" cy="28961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312" y="234"/>
                </a:cxn>
                <a:cxn ang="0">
                  <a:pos x="260" y="286"/>
                </a:cxn>
                <a:cxn ang="0">
                  <a:pos x="234" y="312"/>
                </a:cxn>
                <a:cxn ang="0">
                  <a:pos x="156" y="338"/>
                </a:cxn>
                <a:cxn ang="0">
                  <a:pos x="104" y="312"/>
                </a:cxn>
                <a:cxn ang="0">
                  <a:pos x="52" y="286"/>
                </a:cxn>
                <a:cxn ang="0">
                  <a:pos x="0" y="234"/>
                </a:cxn>
                <a:cxn ang="0">
                  <a:pos x="0" y="156"/>
                </a:cxn>
                <a:cxn ang="0">
                  <a:pos x="0" y="104"/>
                </a:cxn>
                <a:cxn ang="0">
                  <a:pos x="52" y="52"/>
                </a:cxn>
                <a:cxn ang="0">
                  <a:pos x="104" y="26"/>
                </a:cxn>
                <a:cxn ang="0">
                  <a:pos x="156" y="0"/>
                </a:cxn>
                <a:cxn ang="0">
                  <a:pos x="234" y="26"/>
                </a:cxn>
                <a:cxn ang="0">
                  <a:pos x="260" y="52"/>
                </a:cxn>
                <a:cxn ang="0">
                  <a:pos x="312" y="104"/>
                </a:cxn>
                <a:cxn ang="0">
                  <a:pos x="312" y="156"/>
                </a:cxn>
              </a:cxnLst>
              <a:rect l="0" t="0" r="r" b="b"/>
              <a:pathLst>
                <a:path w="312" h="338">
                  <a:moveTo>
                    <a:pt x="312" y="156"/>
                  </a:moveTo>
                  <a:lnTo>
                    <a:pt x="312" y="234"/>
                  </a:lnTo>
                  <a:lnTo>
                    <a:pt x="260" y="286"/>
                  </a:lnTo>
                  <a:lnTo>
                    <a:pt x="234" y="312"/>
                  </a:lnTo>
                  <a:lnTo>
                    <a:pt x="156" y="338"/>
                  </a:lnTo>
                  <a:lnTo>
                    <a:pt x="104" y="312"/>
                  </a:lnTo>
                  <a:lnTo>
                    <a:pt x="52" y="286"/>
                  </a:lnTo>
                  <a:lnTo>
                    <a:pt x="0" y="234"/>
                  </a:lnTo>
                  <a:lnTo>
                    <a:pt x="0" y="156"/>
                  </a:lnTo>
                  <a:lnTo>
                    <a:pt x="0" y="104"/>
                  </a:lnTo>
                  <a:lnTo>
                    <a:pt x="52" y="52"/>
                  </a:lnTo>
                  <a:lnTo>
                    <a:pt x="104" y="26"/>
                  </a:lnTo>
                  <a:lnTo>
                    <a:pt x="156" y="0"/>
                  </a:lnTo>
                  <a:lnTo>
                    <a:pt x="234" y="26"/>
                  </a:lnTo>
                  <a:lnTo>
                    <a:pt x="260" y="52"/>
                  </a:lnTo>
                  <a:lnTo>
                    <a:pt x="312" y="104"/>
                  </a:lnTo>
                  <a:lnTo>
                    <a:pt x="312" y="15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152"/>
            <p:cNvSpPr>
              <a:spLocks/>
            </p:cNvSpPr>
            <p:nvPr/>
          </p:nvSpPr>
          <p:spPr bwMode="auto">
            <a:xfrm>
              <a:off x="5570655" y="3460983"/>
              <a:ext cx="112302" cy="167083"/>
            </a:xfrm>
            <a:custGeom>
              <a:avLst/>
              <a:gdLst/>
              <a:ahLst/>
              <a:cxnLst>
                <a:cxn ang="0">
                  <a:pos x="832" y="859"/>
                </a:cxn>
                <a:cxn ang="0">
                  <a:pos x="780" y="235"/>
                </a:cxn>
                <a:cxn ang="0">
                  <a:pos x="780" y="209"/>
                </a:cxn>
                <a:cxn ang="0">
                  <a:pos x="754" y="183"/>
                </a:cxn>
                <a:cxn ang="0">
                  <a:pos x="728" y="157"/>
                </a:cxn>
                <a:cxn ang="0">
                  <a:pos x="624" y="105"/>
                </a:cxn>
                <a:cxn ang="0">
                  <a:pos x="520" y="27"/>
                </a:cxn>
                <a:cxn ang="0">
                  <a:pos x="520" y="0"/>
                </a:cxn>
                <a:cxn ang="0">
                  <a:pos x="494" y="0"/>
                </a:cxn>
                <a:cxn ang="0">
                  <a:pos x="468" y="0"/>
                </a:cxn>
                <a:cxn ang="0">
                  <a:pos x="468" y="53"/>
                </a:cxn>
                <a:cxn ang="0">
                  <a:pos x="442" y="79"/>
                </a:cxn>
                <a:cxn ang="0">
                  <a:pos x="442" y="105"/>
                </a:cxn>
                <a:cxn ang="0">
                  <a:pos x="468" y="339"/>
                </a:cxn>
                <a:cxn ang="0">
                  <a:pos x="442" y="469"/>
                </a:cxn>
                <a:cxn ang="0">
                  <a:pos x="416" y="547"/>
                </a:cxn>
                <a:cxn ang="0">
                  <a:pos x="390" y="469"/>
                </a:cxn>
                <a:cxn ang="0">
                  <a:pos x="364" y="339"/>
                </a:cxn>
                <a:cxn ang="0">
                  <a:pos x="390" y="105"/>
                </a:cxn>
                <a:cxn ang="0">
                  <a:pos x="390" y="79"/>
                </a:cxn>
                <a:cxn ang="0">
                  <a:pos x="364" y="53"/>
                </a:cxn>
                <a:cxn ang="0">
                  <a:pos x="390" y="0"/>
                </a:cxn>
                <a:cxn ang="0">
                  <a:pos x="338" y="0"/>
                </a:cxn>
                <a:cxn ang="0">
                  <a:pos x="312" y="0"/>
                </a:cxn>
                <a:cxn ang="0">
                  <a:pos x="312" y="27"/>
                </a:cxn>
                <a:cxn ang="0">
                  <a:pos x="208" y="105"/>
                </a:cxn>
                <a:cxn ang="0">
                  <a:pos x="104" y="157"/>
                </a:cxn>
                <a:cxn ang="0">
                  <a:pos x="78" y="183"/>
                </a:cxn>
                <a:cxn ang="0">
                  <a:pos x="52" y="209"/>
                </a:cxn>
                <a:cxn ang="0">
                  <a:pos x="52" y="235"/>
                </a:cxn>
                <a:cxn ang="0">
                  <a:pos x="0" y="859"/>
                </a:cxn>
                <a:cxn ang="0">
                  <a:pos x="0" y="937"/>
                </a:cxn>
                <a:cxn ang="0">
                  <a:pos x="52" y="989"/>
                </a:cxn>
                <a:cxn ang="0">
                  <a:pos x="130" y="963"/>
                </a:cxn>
                <a:cxn ang="0">
                  <a:pos x="156" y="937"/>
                </a:cxn>
                <a:cxn ang="0">
                  <a:pos x="182" y="937"/>
                </a:cxn>
                <a:cxn ang="0">
                  <a:pos x="182" y="1743"/>
                </a:cxn>
                <a:cxn ang="0">
                  <a:pos x="182" y="1821"/>
                </a:cxn>
                <a:cxn ang="0">
                  <a:pos x="208" y="1873"/>
                </a:cxn>
                <a:cxn ang="0">
                  <a:pos x="234" y="1925"/>
                </a:cxn>
                <a:cxn ang="0">
                  <a:pos x="286" y="1951"/>
                </a:cxn>
                <a:cxn ang="0">
                  <a:pos x="338" y="1951"/>
                </a:cxn>
                <a:cxn ang="0">
                  <a:pos x="364" y="1925"/>
                </a:cxn>
                <a:cxn ang="0">
                  <a:pos x="390" y="1899"/>
                </a:cxn>
                <a:cxn ang="0">
                  <a:pos x="416" y="1847"/>
                </a:cxn>
                <a:cxn ang="0">
                  <a:pos x="442" y="1899"/>
                </a:cxn>
                <a:cxn ang="0">
                  <a:pos x="468" y="1925"/>
                </a:cxn>
                <a:cxn ang="0">
                  <a:pos x="520" y="1951"/>
                </a:cxn>
                <a:cxn ang="0">
                  <a:pos x="546" y="1951"/>
                </a:cxn>
                <a:cxn ang="0">
                  <a:pos x="598" y="1925"/>
                </a:cxn>
                <a:cxn ang="0">
                  <a:pos x="624" y="1873"/>
                </a:cxn>
                <a:cxn ang="0">
                  <a:pos x="650" y="1821"/>
                </a:cxn>
                <a:cxn ang="0">
                  <a:pos x="650" y="1743"/>
                </a:cxn>
                <a:cxn ang="0">
                  <a:pos x="676" y="937"/>
                </a:cxn>
                <a:cxn ang="0">
                  <a:pos x="728" y="963"/>
                </a:cxn>
                <a:cxn ang="0">
                  <a:pos x="780" y="989"/>
                </a:cxn>
                <a:cxn ang="0">
                  <a:pos x="832" y="937"/>
                </a:cxn>
                <a:cxn ang="0">
                  <a:pos x="832" y="859"/>
                </a:cxn>
              </a:cxnLst>
              <a:rect l="0" t="0" r="r" b="b"/>
              <a:pathLst>
                <a:path w="832" h="1951">
                  <a:moveTo>
                    <a:pt x="832" y="859"/>
                  </a:moveTo>
                  <a:lnTo>
                    <a:pt x="780" y="235"/>
                  </a:lnTo>
                  <a:lnTo>
                    <a:pt x="780" y="209"/>
                  </a:lnTo>
                  <a:lnTo>
                    <a:pt x="754" y="183"/>
                  </a:lnTo>
                  <a:lnTo>
                    <a:pt x="728" y="157"/>
                  </a:lnTo>
                  <a:lnTo>
                    <a:pt x="624" y="105"/>
                  </a:lnTo>
                  <a:lnTo>
                    <a:pt x="520" y="27"/>
                  </a:lnTo>
                  <a:lnTo>
                    <a:pt x="520" y="0"/>
                  </a:lnTo>
                  <a:lnTo>
                    <a:pt x="494" y="0"/>
                  </a:lnTo>
                  <a:lnTo>
                    <a:pt x="468" y="0"/>
                  </a:lnTo>
                  <a:lnTo>
                    <a:pt x="468" y="53"/>
                  </a:lnTo>
                  <a:lnTo>
                    <a:pt x="442" y="79"/>
                  </a:lnTo>
                  <a:lnTo>
                    <a:pt x="442" y="105"/>
                  </a:lnTo>
                  <a:lnTo>
                    <a:pt x="468" y="339"/>
                  </a:lnTo>
                  <a:lnTo>
                    <a:pt x="442" y="469"/>
                  </a:lnTo>
                  <a:lnTo>
                    <a:pt x="416" y="547"/>
                  </a:lnTo>
                  <a:lnTo>
                    <a:pt x="390" y="469"/>
                  </a:lnTo>
                  <a:lnTo>
                    <a:pt x="364" y="339"/>
                  </a:lnTo>
                  <a:lnTo>
                    <a:pt x="390" y="105"/>
                  </a:lnTo>
                  <a:lnTo>
                    <a:pt x="390" y="79"/>
                  </a:lnTo>
                  <a:lnTo>
                    <a:pt x="364" y="53"/>
                  </a:lnTo>
                  <a:lnTo>
                    <a:pt x="390" y="0"/>
                  </a:lnTo>
                  <a:lnTo>
                    <a:pt x="338" y="0"/>
                  </a:lnTo>
                  <a:lnTo>
                    <a:pt x="312" y="0"/>
                  </a:lnTo>
                  <a:lnTo>
                    <a:pt x="312" y="27"/>
                  </a:lnTo>
                  <a:lnTo>
                    <a:pt x="208" y="105"/>
                  </a:lnTo>
                  <a:lnTo>
                    <a:pt x="104" y="157"/>
                  </a:lnTo>
                  <a:lnTo>
                    <a:pt x="78" y="183"/>
                  </a:lnTo>
                  <a:lnTo>
                    <a:pt x="52" y="209"/>
                  </a:lnTo>
                  <a:lnTo>
                    <a:pt x="52" y="235"/>
                  </a:lnTo>
                  <a:lnTo>
                    <a:pt x="0" y="859"/>
                  </a:lnTo>
                  <a:lnTo>
                    <a:pt x="0" y="937"/>
                  </a:lnTo>
                  <a:lnTo>
                    <a:pt x="52" y="989"/>
                  </a:lnTo>
                  <a:lnTo>
                    <a:pt x="130" y="963"/>
                  </a:lnTo>
                  <a:lnTo>
                    <a:pt x="156" y="937"/>
                  </a:lnTo>
                  <a:lnTo>
                    <a:pt x="182" y="937"/>
                  </a:lnTo>
                  <a:lnTo>
                    <a:pt x="182" y="1743"/>
                  </a:lnTo>
                  <a:lnTo>
                    <a:pt x="182" y="1821"/>
                  </a:lnTo>
                  <a:lnTo>
                    <a:pt x="208" y="1873"/>
                  </a:lnTo>
                  <a:lnTo>
                    <a:pt x="234" y="1925"/>
                  </a:lnTo>
                  <a:lnTo>
                    <a:pt x="286" y="1951"/>
                  </a:lnTo>
                  <a:lnTo>
                    <a:pt x="338" y="1951"/>
                  </a:lnTo>
                  <a:lnTo>
                    <a:pt x="364" y="1925"/>
                  </a:lnTo>
                  <a:lnTo>
                    <a:pt x="390" y="1899"/>
                  </a:lnTo>
                  <a:lnTo>
                    <a:pt x="416" y="1847"/>
                  </a:lnTo>
                  <a:lnTo>
                    <a:pt x="442" y="1899"/>
                  </a:lnTo>
                  <a:lnTo>
                    <a:pt x="468" y="1925"/>
                  </a:lnTo>
                  <a:lnTo>
                    <a:pt x="520" y="1951"/>
                  </a:lnTo>
                  <a:lnTo>
                    <a:pt x="546" y="1951"/>
                  </a:lnTo>
                  <a:lnTo>
                    <a:pt x="598" y="1925"/>
                  </a:lnTo>
                  <a:lnTo>
                    <a:pt x="624" y="1873"/>
                  </a:lnTo>
                  <a:lnTo>
                    <a:pt x="650" y="1821"/>
                  </a:lnTo>
                  <a:lnTo>
                    <a:pt x="650" y="1743"/>
                  </a:lnTo>
                  <a:lnTo>
                    <a:pt x="676" y="937"/>
                  </a:lnTo>
                  <a:lnTo>
                    <a:pt x="728" y="963"/>
                  </a:lnTo>
                  <a:lnTo>
                    <a:pt x="780" y="989"/>
                  </a:lnTo>
                  <a:lnTo>
                    <a:pt x="832" y="937"/>
                  </a:lnTo>
                  <a:lnTo>
                    <a:pt x="832" y="8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153"/>
            <p:cNvSpPr>
              <a:spLocks/>
            </p:cNvSpPr>
            <p:nvPr/>
          </p:nvSpPr>
          <p:spPr bwMode="auto">
            <a:xfrm>
              <a:off x="5521523" y="3614699"/>
              <a:ext cx="210566" cy="35644"/>
            </a:xfrm>
            <a:custGeom>
              <a:avLst/>
              <a:gdLst/>
              <a:ahLst/>
              <a:cxnLst>
                <a:cxn ang="0">
                  <a:pos x="1300" y="0"/>
                </a:cxn>
                <a:cxn ang="0">
                  <a:pos x="1404" y="52"/>
                </a:cxn>
                <a:cxn ang="0">
                  <a:pos x="1430" y="78"/>
                </a:cxn>
                <a:cxn ang="0">
                  <a:pos x="1430" y="104"/>
                </a:cxn>
                <a:cxn ang="0">
                  <a:pos x="1404" y="130"/>
                </a:cxn>
                <a:cxn ang="0">
                  <a:pos x="1378" y="182"/>
                </a:cxn>
                <a:cxn ang="0">
                  <a:pos x="1247" y="234"/>
                </a:cxn>
                <a:cxn ang="0">
                  <a:pos x="1040" y="260"/>
                </a:cxn>
                <a:cxn ang="0">
                  <a:pos x="780" y="286"/>
                </a:cxn>
                <a:cxn ang="0">
                  <a:pos x="520" y="260"/>
                </a:cxn>
                <a:cxn ang="0">
                  <a:pos x="312" y="234"/>
                </a:cxn>
                <a:cxn ang="0">
                  <a:pos x="182" y="182"/>
                </a:cxn>
                <a:cxn ang="0">
                  <a:pos x="156" y="130"/>
                </a:cxn>
                <a:cxn ang="0">
                  <a:pos x="130" y="104"/>
                </a:cxn>
                <a:cxn ang="0">
                  <a:pos x="156" y="52"/>
                </a:cxn>
                <a:cxn ang="0">
                  <a:pos x="260" y="0"/>
                </a:cxn>
                <a:cxn ang="0">
                  <a:pos x="156" y="26"/>
                </a:cxn>
                <a:cxn ang="0">
                  <a:pos x="52" y="78"/>
                </a:cxn>
                <a:cxn ang="0">
                  <a:pos x="0" y="130"/>
                </a:cxn>
                <a:cxn ang="0">
                  <a:pos x="0" y="182"/>
                </a:cxn>
                <a:cxn ang="0">
                  <a:pos x="0" y="234"/>
                </a:cxn>
                <a:cxn ang="0">
                  <a:pos x="52" y="260"/>
                </a:cxn>
                <a:cxn ang="0">
                  <a:pos x="234" y="338"/>
                </a:cxn>
                <a:cxn ang="0">
                  <a:pos x="468" y="390"/>
                </a:cxn>
                <a:cxn ang="0">
                  <a:pos x="780" y="416"/>
                </a:cxn>
                <a:cxn ang="0">
                  <a:pos x="1092" y="390"/>
                </a:cxn>
                <a:cxn ang="0">
                  <a:pos x="1326" y="338"/>
                </a:cxn>
                <a:cxn ang="0">
                  <a:pos x="1508" y="260"/>
                </a:cxn>
                <a:cxn ang="0">
                  <a:pos x="1560" y="234"/>
                </a:cxn>
                <a:cxn ang="0">
                  <a:pos x="1560" y="182"/>
                </a:cxn>
                <a:cxn ang="0">
                  <a:pos x="1560" y="130"/>
                </a:cxn>
                <a:cxn ang="0">
                  <a:pos x="1508" y="78"/>
                </a:cxn>
                <a:cxn ang="0">
                  <a:pos x="1404" y="26"/>
                </a:cxn>
                <a:cxn ang="0">
                  <a:pos x="1300" y="0"/>
                </a:cxn>
              </a:cxnLst>
              <a:rect l="0" t="0" r="r" b="b"/>
              <a:pathLst>
                <a:path w="1560" h="416">
                  <a:moveTo>
                    <a:pt x="1300" y="0"/>
                  </a:moveTo>
                  <a:lnTo>
                    <a:pt x="1404" y="52"/>
                  </a:lnTo>
                  <a:lnTo>
                    <a:pt x="1430" y="78"/>
                  </a:lnTo>
                  <a:lnTo>
                    <a:pt x="1430" y="104"/>
                  </a:lnTo>
                  <a:lnTo>
                    <a:pt x="1404" y="130"/>
                  </a:lnTo>
                  <a:lnTo>
                    <a:pt x="1378" y="182"/>
                  </a:lnTo>
                  <a:lnTo>
                    <a:pt x="1247" y="234"/>
                  </a:lnTo>
                  <a:lnTo>
                    <a:pt x="1040" y="260"/>
                  </a:lnTo>
                  <a:lnTo>
                    <a:pt x="780" y="286"/>
                  </a:lnTo>
                  <a:lnTo>
                    <a:pt x="520" y="260"/>
                  </a:lnTo>
                  <a:lnTo>
                    <a:pt x="312" y="234"/>
                  </a:lnTo>
                  <a:lnTo>
                    <a:pt x="182" y="182"/>
                  </a:lnTo>
                  <a:lnTo>
                    <a:pt x="156" y="130"/>
                  </a:lnTo>
                  <a:lnTo>
                    <a:pt x="130" y="104"/>
                  </a:lnTo>
                  <a:lnTo>
                    <a:pt x="156" y="52"/>
                  </a:lnTo>
                  <a:lnTo>
                    <a:pt x="260" y="0"/>
                  </a:lnTo>
                  <a:lnTo>
                    <a:pt x="156" y="26"/>
                  </a:lnTo>
                  <a:lnTo>
                    <a:pt x="52" y="78"/>
                  </a:lnTo>
                  <a:lnTo>
                    <a:pt x="0" y="130"/>
                  </a:lnTo>
                  <a:lnTo>
                    <a:pt x="0" y="182"/>
                  </a:lnTo>
                  <a:lnTo>
                    <a:pt x="0" y="234"/>
                  </a:lnTo>
                  <a:lnTo>
                    <a:pt x="52" y="260"/>
                  </a:lnTo>
                  <a:lnTo>
                    <a:pt x="234" y="338"/>
                  </a:lnTo>
                  <a:lnTo>
                    <a:pt x="468" y="390"/>
                  </a:lnTo>
                  <a:lnTo>
                    <a:pt x="780" y="416"/>
                  </a:lnTo>
                  <a:lnTo>
                    <a:pt x="1092" y="390"/>
                  </a:lnTo>
                  <a:lnTo>
                    <a:pt x="1326" y="338"/>
                  </a:lnTo>
                  <a:lnTo>
                    <a:pt x="1508" y="260"/>
                  </a:lnTo>
                  <a:lnTo>
                    <a:pt x="1560" y="234"/>
                  </a:lnTo>
                  <a:lnTo>
                    <a:pt x="1560" y="182"/>
                  </a:lnTo>
                  <a:lnTo>
                    <a:pt x="1560" y="130"/>
                  </a:lnTo>
                  <a:lnTo>
                    <a:pt x="1508" y="78"/>
                  </a:lnTo>
                  <a:lnTo>
                    <a:pt x="1404" y="26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78"/>
          <p:cNvGrpSpPr/>
          <p:nvPr/>
        </p:nvGrpSpPr>
        <p:grpSpPr>
          <a:xfrm>
            <a:off x="3850574" y="2963653"/>
            <a:ext cx="157847" cy="165374"/>
            <a:chOff x="5521523" y="3429794"/>
            <a:chExt cx="210566" cy="220549"/>
          </a:xfrm>
        </p:grpSpPr>
        <p:sp>
          <p:nvSpPr>
            <p:cNvPr id="48" name="Freeform 151"/>
            <p:cNvSpPr>
              <a:spLocks/>
            </p:cNvSpPr>
            <p:nvPr/>
          </p:nvSpPr>
          <p:spPr bwMode="auto">
            <a:xfrm>
              <a:off x="5605749" y="3429794"/>
              <a:ext cx="42113" cy="28961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312" y="234"/>
                </a:cxn>
                <a:cxn ang="0">
                  <a:pos x="260" y="286"/>
                </a:cxn>
                <a:cxn ang="0">
                  <a:pos x="234" y="312"/>
                </a:cxn>
                <a:cxn ang="0">
                  <a:pos x="156" y="338"/>
                </a:cxn>
                <a:cxn ang="0">
                  <a:pos x="104" y="312"/>
                </a:cxn>
                <a:cxn ang="0">
                  <a:pos x="52" y="286"/>
                </a:cxn>
                <a:cxn ang="0">
                  <a:pos x="0" y="234"/>
                </a:cxn>
                <a:cxn ang="0">
                  <a:pos x="0" y="156"/>
                </a:cxn>
                <a:cxn ang="0">
                  <a:pos x="0" y="104"/>
                </a:cxn>
                <a:cxn ang="0">
                  <a:pos x="52" y="52"/>
                </a:cxn>
                <a:cxn ang="0">
                  <a:pos x="104" y="26"/>
                </a:cxn>
                <a:cxn ang="0">
                  <a:pos x="156" y="0"/>
                </a:cxn>
                <a:cxn ang="0">
                  <a:pos x="234" y="26"/>
                </a:cxn>
                <a:cxn ang="0">
                  <a:pos x="260" y="52"/>
                </a:cxn>
                <a:cxn ang="0">
                  <a:pos x="312" y="104"/>
                </a:cxn>
                <a:cxn ang="0">
                  <a:pos x="312" y="156"/>
                </a:cxn>
              </a:cxnLst>
              <a:rect l="0" t="0" r="r" b="b"/>
              <a:pathLst>
                <a:path w="312" h="338">
                  <a:moveTo>
                    <a:pt x="312" y="156"/>
                  </a:moveTo>
                  <a:lnTo>
                    <a:pt x="312" y="234"/>
                  </a:lnTo>
                  <a:lnTo>
                    <a:pt x="260" y="286"/>
                  </a:lnTo>
                  <a:lnTo>
                    <a:pt x="234" y="312"/>
                  </a:lnTo>
                  <a:lnTo>
                    <a:pt x="156" y="338"/>
                  </a:lnTo>
                  <a:lnTo>
                    <a:pt x="104" y="312"/>
                  </a:lnTo>
                  <a:lnTo>
                    <a:pt x="52" y="286"/>
                  </a:lnTo>
                  <a:lnTo>
                    <a:pt x="0" y="234"/>
                  </a:lnTo>
                  <a:lnTo>
                    <a:pt x="0" y="156"/>
                  </a:lnTo>
                  <a:lnTo>
                    <a:pt x="0" y="104"/>
                  </a:lnTo>
                  <a:lnTo>
                    <a:pt x="52" y="52"/>
                  </a:lnTo>
                  <a:lnTo>
                    <a:pt x="104" y="26"/>
                  </a:lnTo>
                  <a:lnTo>
                    <a:pt x="156" y="0"/>
                  </a:lnTo>
                  <a:lnTo>
                    <a:pt x="234" y="26"/>
                  </a:lnTo>
                  <a:lnTo>
                    <a:pt x="260" y="52"/>
                  </a:lnTo>
                  <a:lnTo>
                    <a:pt x="312" y="104"/>
                  </a:lnTo>
                  <a:lnTo>
                    <a:pt x="312" y="15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152"/>
            <p:cNvSpPr>
              <a:spLocks/>
            </p:cNvSpPr>
            <p:nvPr/>
          </p:nvSpPr>
          <p:spPr bwMode="auto">
            <a:xfrm>
              <a:off x="5570655" y="3460983"/>
              <a:ext cx="112302" cy="167083"/>
            </a:xfrm>
            <a:custGeom>
              <a:avLst/>
              <a:gdLst/>
              <a:ahLst/>
              <a:cxnLst>
                <a:cxn ang="0">
                  <a:pos x="832" y="859"/>
                </a:cxn>
                <a:cxn ang="0">
                  <a:pos x="780" y="235"/>
                </a:cxn>
                <a:cxn ang="0">
                  <a:pos x="780" y="209"/>
                </a:cxn>
                <a:cxn ang="0">
                  <a:pos x="754" y="183"/>
                </a:cxn>
                <a:cxn ang="0">
                  <a:pos x="728" y="157"/>
                </a:cxn>
                <a:cxn ang="0">
                  <a:pos x="624" y="105"/>
                </a:cxn>
                <a:cxn ang="0">
                  <a:pos x="520" y="27"/>
                </a:cxn>
                <a:cxn ang="0">
                  <a:pos x="520" y="0"/>
                </a:cxn>
                <a:cxn ang="0">
                  <a:pos x="494" y="0"/>
                </a:cxn>
                <a:cxn ang="0">
                  <a:pos x="468" y="0"/>
                </a:cxn>
                <a:cxn ang="0">
                  <a:pos x="468" y="53"/>
                </a:cxn>
                <a:cxn ang="0">
                  <a:pos x="442" y="79"/>
                </a:cxn>
                <a:cxn ang="0">
                  <a:pos x="442" y="105"/>
                </a:cxn>
                <a:cxn ang="0">
                  <a:pos x="468" y="339"/>
                </a:cxn>
                <a:cxn ang="0">
                  <a:pos x="442" y="469"/>
                </a:cxn>
                <a:cxn ang="0">
                  <a:pos x="416" y="547"/>
                </a:cxn>
                <a:cxn ang="0">
                  <a:pos x="390" y="469"/>
                </a:cxn>
                <a:cxn ang="0">
                  <a:pos x="364" y="339"/>
                </a:cxn>
                <a:cxn ang="0">
                  <a:pos x="390" y="105"/>
                </a:cxn>
                <a:cxn ang="0">
                  <a:pos x="390" y="79"/>
                </a:cxn>
                <a:cxn ang="0">
                  <a:pos x="364" y="53"/>
                </a:cxn>
                <a:cxn ang="0">
                  <a:pos x="390" y="0"/>
                </a:cxn>
                <a:cxn ang="0">
                  <a:pos x="338" y="0"/>
                </a:cxn>
                <a:cxn ang="0">
                  <a:pos x="312" y="0"/>
                </a:cxn>
                <a:cxn ang="0">
                  <a:pos x="312" y="27"/>
                </a:cxn>
                <a:cxn ang="0">
                  <a:pos x="208" y="105"/>
                </a:cxn>
                <a:cxn ang="0">
                  <a:pos x="104" y="157"/>
                </a:cxn>
                <a:cxn ang="0">
                  <a:pos x="78" y="183"/>
                </a:cxn>
                <a:cxn ang="0">
                  <a:pos x="52" y="209"/>
                </a:cxn>
                <a:cxn ang="0">
                  <a:pos x="52" y="235"/>
                </a:cxn>
                <a:cxn ang="0">
                  <a:pos x="0" y="859"/>
                </a:cxn>
                <a:cxn ang="0">
                  <a:pos x="0" y="937"/>
                </a:cxn>
                <a:cxn ang="0">
                  <a:pos x="52" y="989"/>
                </a:cxn>
                <a:cxn ang="0">
                  <a:pos x="130" y="963"/>
                </a:cxn>
                <a:cxn ang="0">
                  <a:pos x="156" y="937"/>
                </a:cxn>
                <a:cxn ang="0">
                  <a:pos x="182" y="937"/>
                </a:cxn>
                <a:cxn ang="0">
                  <a:pos x="182" y="1743"/>
                </a:cxn>
                <a:cxn ang="0">
                  <a:pos x="182" y="1821"/>
                </a:cxn>
                <a:cxn ang="0">
                  <a:pos x="208" y="1873"/>
                </a:cxn>
                <a:cxn ang="0">
                  <a:pos x="234" y="1925"/>
                </a:cxn>
                <a:cxn ang="0">
                  <a:pos x="286" y="1951"/>
                </a:cxn>
                <a:cxn ang="0">
                  <a:pos x="338" y="1951"/>
                </a:cxn>
                <a:cxn ang="0">
                  <a:pos x="364" y="1925"/>
                </a:cxn>
                <a:cxn ang="0">
                  <a:pos x="390" y="1899"/>
                </a:cxn>
                <a:cxn ang="0">
                  <a:pos x="416" y="1847"/>
                </a:cxn>
                <a:cxn ang="0">
                  <a:pos x="442" y="1899"/>
                </a:cxn>
                <a:cxn ang="0">
                  <a:pos x="468" y="1925"/>
                </a:cxn>
                <a:cxn ang="0">
                  <a:pos x="520" y="1951"/>
                </a:cxn>
                <a:cxn ang="0">
                  <a:pos x="546" y="1951"/>
                </a:cxn>
                <a:cxn ang="0">
                  <a:pos x="598" y="1925"/>
                </a:cxn>
                <a:cxn ang="0">
                  <a:pos x="624" y="1873"/>
                </a:cxn>
                <a:cxn ang="0">
                  <a:pos x="650" y="1821"/>
                </a:cxn>
                <a:cxn ang="0">
                  <a:pos x="650" y="1743"/>
                </a:cxn>
                <a:cxn ang="0">
                  <a:pos x="676" y="937"/>
                </a:cxn>
                <a:cxn ang="0">
                  <a:pos x="728" y="963"/>
                </a:cxn>
                <a:cxn ang="0">
                  <a:pos x="780" y="989"/>
                </a:cxn>
                <a:cxn ang="0">
                  <a:pos x="832" y="937"/>
                </a:cxn>
                <a:cxn ang="0">
                  <a:pos x="832" y="859"/>
                </a:cxn>
              </a:cxnLst>
              <a:rect l="0" t="0" r="r" b="b"/>
              <a:pathLst>
                <a:path w="832" h="1951">
                  <a:moveTo>
                    <a:pt x="832" y="859"/>
                  </a:moveTo>
                  <a:lnTo>
                    <a:pt x="780" y="235"/>
                  </a:lnTo>
                  <a:lnTo>
                    <a:pt x="780" y="209"/>
                  </a:lnTo>
                  <a:lnTo>
                    <a:pt x="754" y="183"/>
                  </a:lnTo>
                  <a:lnTo>
                    <a:pt x="728" y="157"/>
                  </a:lnTo>
                  <a:lnTo>
                    <a:pt x="624" y="105"/>
                  </a:lnTo>
                  <a:lnTo>
                    <a:pt x="520" y="27"/>
                  </a:lnTo>
                  <a:lnTo>
                    <a:pt x="520" y="0"/>
                  </a:lnTo>
                  <a:lnTo>
                    <a:pt x="494" y="0"/>
                  </a:lnTo>
                  <a:lnTo>
                    <a:pt x="468" y="0"/>
                  </a:lnTo>
                  <a:lnTo>
                    <a:pt x="468" y="53"/>
                  </a:lnTo>
                  <a:lnTo>
                    <a:pt x="442" y="79"/>
                  </a:lnTo>
                  <a:lnTo>
                    <a:pt x="442" y="105"/>
                  </a:lnTo>
                  <a:lnTo>
                    <a:pt x="468" y="339"/>
                  </a:lnTo>
                  <a:lnTo>
                    <a:pt x="442" y="469"/>
                  </a:lnTo>
                  <a:lnTo>
                    <a:pt x="416" y="547"/>
                  </a:lnTo>
                  <a:lnTo>
                    <a:pt x="390" y="469"/>
                  </a:lnTo>
                  <a:lnTo>
                    <a:pt x="364" y="339"/>
                  </a:lnTo>
                  <a:lnTo>
                    <a:pt x="390" y="105"/>
                  </a:lnTo>
                  <a:lnTo>
                    <a:pt x="390" y="79"/>
                  </a:lnTo>
                  <a:lnTo>
                    <a:pt x="364" y="53"/>
                  </a:lnTo>
                  <a:lnTo>
                    <a:pt x="390" y="0"/>
                  </a:lnTo>
                  <a:lnTo>
                    <a:pt x="338" y="0"/>
                  </a:lnTo>
                  <a:lnTo>
                    <a:pt x="312" y="0"/>
                  </a:lnTo>
                  <a:lnTo>
                    <a:pt x="312" y="27"/>
                  </a:lnTo>
                  <a:lnTo>
                    <a:pt x="208" y="105"/>
                  </a:lnTo>
                  <a:lnTo>
                    <a:pt x="104" y="157"/>
                  </a:lnTo>
                  <a:lnTo>
                    <a:pt x="78" y="183"/>
                  </a:lnTo>
                  <a:lnTo>
                    <a:pt x="52" y="209"/>
                  </a:lnTo>
                  <a:lnTo>
                    <a:pt x="52" y="235"/>
                  </a:lnTo>
                  <a:lnTo>
                    <a:pt x="0" y="859"/>
                  </a:lnTo>
                  <a:lnTo>
                    <a:pt x="0" y="937"/>
                  </a:lnTo>
                  <a:lnTo>
                    <a:pt x="52" y="989"/>
                  </a:lnTo>
                  <a:lnTo>
                    <a:pt x="130" y="963"/>
                  </a:lnTo>
                  <a:lnTo>
                    <a:pt x="156" y="937"/>
                  </a:lnTo>
                  <a:lnTo>
                    <a:pt x="182" y="937"/>
                  </a:lnTo>
                  <a:lnTo>
                    <a:pt x="182" y="1743"/>
                  </a:lnTo>
                  <a:lnTo>
                    <a:pt x="182" y="1821"/>
                  </a:lnTo>
                  <a:lnTo>
                    <a:pt x="208" y="1873"/>
                  </a:lnTo>
                  <a:lnTo>
                    <a:pt x="234" y="1925"/>
                  </a:lnTo>
                  <a:lnTo>
                    <a:pt x="286" y="1951"/>
                  </a:lnTo>
                  <a:lnTo>
                    <a:pt x="338" y="1951"/>
                  </a:lnTo>
                  <a:lnTo>
                    <a:pt x="364" y="1925"/>
                  </a:lnTo>
                  <a:lnTo>
                    <a:pt x="390" y="1899"/>
                  </a:lnTo>
                  <a:lnTo>
                    <a:pt x="416" y="1847"/>
                  </a:lnTo>
                  <a:lnTo>
                    <a:pt x="442" y="1899"/>
                  </a:lnTo>
                  <a:lnTo>
                    <a:pt x="468" y="1925"/>
                  </a:lnTo>
                  <a:lnTo>
                    <a:pt x="520" y="1951"/>
                  </a:lnTo>
                  <a:lnTo>
                    <a:pt x="546" y="1951"/>
                  </a:lnTo>
                  <a:lnTo>
                    <a:pt x="598" y="1925"/>
                  </a:lnTo>
                  <a:lnTo>
                    <a:pt x="624" y="1873"/>
                  </a:lnTo>
                  <a:lnTo>
                    <a:pt x="650" y="1821"/>
                  </a:lnTo>
                  <a:lnTo>
                    <a:pt x="650" y="1743"/>
                  </a:lnTo>
                  <a:lnTo>
                    <a:pt x="676" y="937"/>
                  </a:lnTo>
                  <a:lnTo>
                    <a:pt x="728" y="963"/>
                  </a:lnTo>
                  <a:lnTo>
                    <a:pt x="780" y="989"/>
                  </a:lnTo>
                  <a:lnTo>
                    <a:pt x="832" y="937"/>
                  </a:lnTo>
                  <a:lnTo>
                    <a:pt x="832" y="8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153"/>
            <p:cNvSpPr>
              <a:spLocks/>
            </p:cNvSpPr>
            <p:nvPr/>
          </p:nvSpPr>
          <p:spPr bwMode="auto">
            <a:xfrm>
              <a:off x="5521523" y="3614699"/>
              <a:ext cx="210566" cy="35644"/>
            </a:xfrm>
            <a:custGeom>
              <a:avLst/>
              <a:gdLst/>
              <a:ahLst/>
              <a:cxnLst>
                <a:cxn ang="0">
                  <a:pos x="1300" y="0"/>
                </a:cxn>
                <a:cxn ang="0">
                  <a:pos x="1404" y="52"/>
                </a:cxn>
                <a:cxn ang="0">
                  <a:pos x="1430" y="78"/>
                </a:cxn>
                <a:cxn ang="0">
                  <a:pos x="1430" y="104"/>
                </a:cxn>
                <a:cxn ang="0">
                  <a:pos x="1404" y="130"/>
                </a:cxn>
                <a:cxn ang="0">
                  <a:pos x="1378" y="182"/>
                </a:cxn>
                <a:cxn ang="0">
                  <a:pos x="1247" y="234"/>
                </a:cxn>
                <a:cxn ang="0">
                  <a:pos x="1040" y="260"/>
                </a:cxn>
                <a:cxn ang="0">
                  <a:pos x="780" y="286"/>
                </a:cxn>
                <a:cxn ang="0">
                  <a:pos x="520" y="260"/>
                </a:cxn>
                <a:cxn ang="0">
                  <a:pos x="312" y="234"/>
                </a:cxn>
                <a:cxn ang="0">
                  <a:pos x="182" y="182"/>
                </a:cxn>
                <a:cxn ang="0">
                  <a:pos x="156" y="130"/>
                </a:cxn>
                <a:cxn ang="0">
                  <a:pos x="130" y="104"/>
                </a:cxn>
                <a:cxn ang="0">
                  <a:pos x="156" y="52"/>
                </a:cxn>
                <a:cxn ang="0">
                  <a:pos x="260" y="0"/>
                </a:cxn>
                <a:cxn ang="0">
                  <a:pos x="156" y="26"/>
                </a:cxn>
                <a:cxn ang="0">
                  <a:pos x="52" y="78"/>
                </a:cxn>
                <a:cxn ang="0">
                  <a:pos x="0" y="130"/>
                </a:cxn>
                <a:cxn ang="0">
                  <a:pos x="0" y="182"/>
                </a:cxn>
                <a:cxn ang="0">
                  <a:pos x="0" y="234"/>
                </a:cxn>
                <a:cxn ang="0">
                  <a:pos x="52" y="260"/>
                </a:cxn>
                <a:cxn ang="0">
                  <a:pos x="234" y="338"/>
                </a:cxn>
                <a:cxn ang="0">
                  <a:pos x="468" y="390"/>
                </a:cxn>
                <a:cxn ang="0">
                  <a:pos x="780" y="416"/>
                </a:cxn>
                <a:cxn ang="0">
                  <a:pos x="1092" y="390"/>
                </a:cxn>
                <a:cxn ang="0">
                  <a:pos x="1326" y="338"/>
                </a:cxn>
                <a:cxn ang="0">
                  <a:pos x="1508" y="260"/>
                </a:cxn>
                <a:cxn ang="0">
                  <a:pos x="1560" y="234"/>
                </a:cxn>
                <a:cxn ang="0">
                  <a:pos x="1560" y="182"/>
                </a:cxn>
                <a:cxn ang="0">
                  <a:pos x="1560" y="130"/>
                </a:cxn>
                <a:cxn ang="0">
                  <a:pos x="1508" y="78"/>
                </a:cxn>
                <a:cxn ang="0">
                  <a:pos x="1404" y="26"/>
                </a:cxn>
                <a:cxn ang="0">
                  <a:pos x="1300" y="0"/>
                </a:cxn>
              </a:cxnLst>
              <a:rect l="0" t="0" r="r" b="b"/>
              <a:pathLst>
                <a:path w="1560" h="416">
                  <a:moveTo>
                    <a:pt x="1300" y="0"/>
                  </a:moveTo>
                  <a:lnTo>
                    <a:pt x="1404" y="52"/>
                  </a:lnTo>
                  <a:lnTo>
                    <a:pt x="1430" y="78"/>
                  </a:lnTo>
                  <a:lnTo>
                    <a:pt x="1430" y="104"/>
                  </a:lnTo>
                  <a:lnTo>
                    <a:pt x="1404" y="130"/>
                  </a:lnTo>
                  <a:lnTo>
                    <a:pt x="1378" y="182"/>
                  </a:lnTo>
                  <a:lnTo>
                    <a:pt x="1247" y="234"/>
                  </a:lnTo>
                  <a:lnTo>
                    <a:pt x="1040" y="260"/>
                  </a:lnTo>
                  <a:lnTo>
                    <a:pt x="780" y="286"/>
                  </a:lnTo>
                  <a:lnTo>
                    <a:pt x="520" y="260"/>
                  </a:lnTo>
                  <a:lnTo>
                    <a:pt x="312" y="234"/>
                  </a:lnTo>
                  <a:lnTo>
                    <a:pt x="182" y="182"/>
                  </a:lnTo>
                  <a:lnTo>
                    <a:pt x="156" y="130"/>
                  </a:lnTo>
                  <a:lnTo>
                    <a:pt x="130" y="104"/>
                  </a:lnTo>
                  <a:lnTo>
                    <a:pt x="156" y="52"/>
                  </a:lnTo>
                  <a:lnTo>
                    <a:pt x="260" y="0"/>
                  </a:lnTo>
                  <a:lnTo>
                    <a:pt x="156" y="26"/>
                  </a:lnTo>
                  <a:lnTo>
                    <a:pt x="52" y="78"/>
                  </a:lnTo>
                  <a:lnTo>
                    <a:pt x="0" y="130"/>
                  </a:lnTo>
                  <a:lnTo>
                    <a:pt x="0" y="182"/>
                  </a:lnTo>
                  <a:lnTo>
                    <a:pt x="0" y="234"/>
                  </a:lnTo>
                  <a:lnTo>
                    <a:pt x="52" y="260"/>
                  </a:lnTo>
                  <a:lnTo>
                    <a:pt x="234" y="338"/>
                  </a:lnTo>
                  <a:lnTo>
                    <a:pt x="468" y="390"/>
                  </a:lnTo>
                  <a:lnTo>
                    <a:pt x="780" y="416"/>
                  </a:lnTo>
                  <a:lnTo>
                    <a:pt x="1092" y="390"/>
                  </a:lnTo>
                  <a:lnTo>
                    <a:pt x="1326" y="338"/>
                  </a:lnTo>
                  <a:lnTo>
                    <a:pt x="1508" y="260"/>
                  </a:lnTo>
                  <a:lnTo>
                    <a:pt x="1560" y="234"/>
                  </a:lnTo>
                  <a:lnTo>
                    <a:pt x="1560" y="182"/>
                  </a:lnTo>
                  <a:lnTo>
                    <a:pt x="1560" y="130"/>
                  </a:lnTo>
                  <a:lnTo>
                    <a:pt x="1508" y="78"/>
                  </a:lnTo>
                  <a:lnTo>
                    <a:pt x="1404" y="26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82"/>
          <p:cNvGrpSpPr/>
          <p:nvPr/>
        </p:nvGrpSpPr>
        <p:grpSpPr>
          <a:xfrm>
            <a:off x="4703405" y="2519488"/>
            <a:ext cx="226592" cy="237398"/>
            <a:chOff x="5521523" y="3429794"/>
            <a:chExt cx="210566" cy="220549"/>
          </a:xfrm>
        </p:grpSpPr>
        <p:sp>
          <p:nvSpPr>
            <p:cNvPr id="52" name="Freeform 151"/>
            <p:cNvSpPr>
              <a:spLocks/>
            </p:cNvSpPr>
            <p:nvPr/>
          </p:nvSpPr>
          <p:spPr bwMode="auto">
            <a:xfrm>
              <a:off x="5605749" y="3429794"/>
              <a:ext cx="42113" cy="28961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312" y="234"/>
                </a:cxn>
                <a:cxn ang="0">
                  <a:pos x="260" y="286"/>
                </a:cxn>
                <a:cxn ang="0">
                  <a:pos x="234" y="312"/>
                </a:cxn>
                <a:cxn ang="0">
                  <a:pos x="156" y="338"/>
                </a:cxn>
                <a:cxn ang="0">
                  <a:pos x="104" y="312"/>
                </a:cxn>
                <a:cxn ang="0">
                  <a:pos x="52" y="286"/>
                </a:cxn>
                <a:cxn ang="0">
                  <a:pos x="0" y="234"/>
                </a:cxn>
                <a:cxn ang="0">
                  <a:pos x="0" y="156"/>
                </a:cxn>
                <a:cxn ang="0">
                  <a:pos x="0" y="104"/>
                </a:cxn>
                <a:cxn ang="0">
                  <a:pos x="52" y="52"/>
                </a:cxn>
                <a:cxn ang="0">
                  <a:pos x="104" y="26"/>
                </a:cxn>
                <a:cxn ang="0">
                  <a:pos x="156" y="0"/>
                </a:cxn>
                <a:cxn ang="0">
                  <a:pos x="234" y="26"/>
                </a:cxn>
                <a:cxn ang="0">
                  <a:pos x="260" y="52"/>
                </a:cxn>
                <a:cxn ang="0">
                  <a:pos x="312" y="104"/>
                </a:cxn>
                <a:cxn ang="0">
                  <a:pos x="312" y="156"/>
                </a:cxn>
              </a:cxnLst>
              <a:rect l="0" t="0" r="r" b="b"/>
              <a:pathLst>
                <a:path w="312" h="338">
                  <a:moveTo>
                    <a:pt x="312" y="156"/>
                  </a:moveTo>
                  <a:lnTo>
                    <a:pt x="312" y="234"/>
                  </a:lnTo>
                  <a:lnTo>
                    <a:pt x="260" y="286"/>
                  </a:lnTo>
                  <a:lnTo>
                    <a:pt x="234" y="312"/>
                  </a:lnTo>
                  <a:lnTo>
                    <a:pt x="156" y="338"/>
                  </a:lnTo>
                  <a:lnTo>
                    <a:pt x="104" y="312"/>
                  </a:lnTo>
                  <a:lnTo>
                    <a:pt x="52" y="286"/>
                  </a:lnTo>
                  <a:lnTo>
                    <a:pt x="0" y="234"/>
                  </a:lnTo>
                  <a:lnTo>
                    <a:pt x="0" y="156"/>
                  </a:lnTo>
                  <a:lnTo>
                    <a:pt x="0" y="104"/>
                  </a:lnTo>
                  <a:lnTo>
                    <a:pt x="52" y="52"/>
                  </a:lnTo>
                  <a:lnTo>
                    <a:pt x="104" y="26"/>
                  </a:lnTo>
                  <a:lnTo>
                    <a:pt x="156" y="0"/>
                  </a:lnTo>
                  <a:lnTo>
                    <a:pt x="234" y="26"/>
                  </a:lnTo>
                  <a:lnTo>
                    <a:pt x="260" y="52"/>
                  </a:lnTo>
                  <a:lnTo>
                    <a:pt x="312" y="104"/>
                  </a:lnTo>
                  <a:lnTo>
                    <a:pt x="312" y="15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152"/>
            <p:cNvSpPr>
              <a:spLocks/>
            </p:cNvSpPr>
            <p:nvPr/>
          </p:nvSpPr>
          <p:spPr bwMode="auto">
            <a:xfrm>
              <a:off x="5570655" y="3460983"/>
              <a:ext cx="112302" cy="167083"/>
            </a:xfrm>
            <a:custGeom>
              <a:avLst/>
              <a:gdLst/>
              <a:ahLst/>
              <a:cxnLst>
                <a:cxn ang="0">
                  <a:pos x="832" y="859"/>
                </a:cxn>
                <a:cxn ang="0">
                  <a:pos x="780" y="235"/>
                </a:cxn>
                <a:cxn ang="0">
                  <a:pos x="780" y="209"/>
                </a:cxn>
                <a:cxn ang="0">
                  <a:pos x="754" y="183"/>
                </a:cxn>
                <a:cxn ang="0">
                  <a:pos x="728" y="157"/>
                </a:cxn>
                <a:cxn ang="0">
                  <a:pos x="624" y="105"/>
                </a:cxn>
                <a:cxn ang="0">
                  <a:pos x="520" y="27"/>
                </a:cxn>
                <a:cxn ang="0">
                  <a:pos x="520" y="0"/>
                </a:cxn>
                <a:cxn ang="0">
                  <a:pos x="494" y="0"/>
                </a:cxn>
                <a:cxn ang="0">
                  <a:pos x="468" y="0"/>
                </a:cxn>
                <a:cxn ang="0">
                  <a:pos x="468" y="53"/>
                </a:cxn>
                <a:cxn ang="0">
                  <a:pos x="442" y="79"/>
                </a:cxn>
                <a:cxn ang="0">
                  <a:pos x="442" y="105"/>
                </a:cxn>
                <a:cxn ang="0">
                  <a:pos x="468" y="339"/>
                </a:cxn>
                <a:cxn ang="0">
                  <a:pos x="442" y="469"/>
                </a:cxn>
                <a:cxn ang="0">
                  <a:pos x="416" y="547"/>
                </a:cxn>
                <a:cxn ang="0">
                  <a:pos x="390" y="469"/>
                </a:cxn>
                <a:cxn ang="0">
                  <a:pos x="364" y="339"/>
                </a:cxn>
                <a:cxn ang="0">
                  <a:pos x="390" y="105"/>
                </a:cxn>
                <a:cxn ang="0">
                  <a:pos x="390" y="79"/>
                </a:cxn>
                <a:cxn ang="0">
                  <a:pos x="364" y="53"/>
                </a:cxn>
                <a:cxn ang="0">
                  <a:pos x="390" y="0"/>
                </a:cxn>
                <a:cxn ang="0">
                  <a:pos x="338" y="0"/>
                </a:cxn>
                <a:cxn ang="0">
                  <a:pos x="312" y="0"/>
                </a:cxn>
                <a:cxn ang="0">
                  <a:pos x="312" y="27"/>
                </a:cxn>
                <a:cxn ang="0">
                  <a:pos x="208" y="105"/>
                </a:cxn>
                <a:cxn ang="0">
                  <a:pos x="104" y="157"/>
                </a:cxn>
                <a:cxn ang="0">
                  <a:pos x="78" y="183"/>
                </a:cxn>
                <a:cxn ang="0">
                  <a:pos x="52" y="209"/>
                </a:cxn>
                <a:cxn ang="0">
                  <a:pos x="52" y="235"/>
                </a:cxn>
                <a:cxn ang="0">
                  <a:pos x="0" y="859"/>
                </a:cxn>
                <a:cxn ang="0">
                  <a:pos x="0" y="937"/>
                </a:cxn>
                <a:cxn ang="0">
                  <a:pos x="52" y="989"/>
                </a:cxn>
                <a:cxn ang="0">
                  <a:pos x="130" y="963"/>
                </a:cxn>
                <a:cxn ang="0">
                  <a:pos x="156" y="937"/>
                </a:cxn>
                <a:cxn ang="0">
                  <a:pos x="182" y="937"/>
                </a:cxn>
                <a:cxn ang="0">
                  <a:pos x="182" y="1743"/>
                </a:cxn>
                <a:cxn ang="0">
                  <a:pos x="182" y="1821"/>
                </a:cxn>
                <a:cxn ang="0">
                  <a:pos x="208" y="1873"/>
                </a:cxn>
                <a:cxn ang="0">
                  <a:pos x="234" y="1925"/>
                </a:cxn>
                <a:cxn ang="0">
                  <a:pos x="286" y="1951"/>
                </a:cxn>
                <a:cxn ang="0">
                  <a:pos x="338" y="1951"/>
                </a:cxn>
                <a:cxn ang="0">
                  <a:pos x="364" y="1925"/>
                </a:cxn>
                <a:cxn ang="0">
                  <a:pos x="390" y="1899"/>
                </a:cxn>
                <a:cxn ang="0">
                  <a:pos x="416" y="1847"/>
                </a:cxn>
                <a:cxn ang="0">
                  <a:pos x="442" y="1899"/>
                </a:cxn>
                <a:cxn ang="0">
                  <a:pos x="468" y="1925"/>
                </a:cxn>
                <a:cxn ang="0">
                  <a:pos x="520" y="1951"/>
                </a:cxn>
                <a:cxn ang="0">
                  <a:pos x="546" y="1951"/>
                </a:cxn>
                <a:cxn ang="0">
                  <a:pos x="598" y="1925"/>
                </a:cxn>
                <a:cxn ang="0">
                  <a:pos x="624" y="1873"/>
                </a:cxn>
                <a:cxn ang="0">
                  <a:pos x="650" y="1821"/>
                </a:cxn>
                <a:cxn ang="0">
                  <a:pos x="650" y="1743"/>
                </a:cxn>
                <a:cxn ang="0">
                  <a:pos x="676" y="937"/>
                </a:cxn>
                <a:cxn ang="0">
                  <a:pos x="728" y="963"/>
                </a:cxn>
                <a:cxn ang="0">
                  <a:pos x="780" y="989"/>
                </a:cxn>
                <a:cxn ang="0">
                  <a:pos x="832" y="937"/>
                </a:cxn>
                <a:cxn ang="0">
                  <a:pos x="832" y="859"/>
                </a:cxn>
              </a:cxnLst>
              <a:rect l="0" t="0" r="r" b="b"/>
              <a:pathLst>
                <a:path w="832" h="1951">
                  <a:moveTo>
                    <a:pt x="832" y="859"/>
                  </a:moveTo>
                  <a:lnTo>
                    <a:pt x="780" y="235"/>
                  </a:lnTo>
                  <a:lnTo>
                    <a:pt x="780" y="209"/>
                  </a:lnTo>
                  <a:lnTo>
                    <a:pt x="754" y="183"/>
                  </a:lnTo>
                  <a:lnTo>
                    <a:pt x="728" y="157"/>
                  </a:lnTo>
                  <a:lnTo>
                    <a:pt x="624" y="105"/>
                  </a:lnTo>
                  <a:lnTo>
                    <a:pt x="520" y="27"/>
                  </a:lnTo>
                  <a:lnTo>
                    <a:pt x="520" y="0"/>
                  </a:lnTo>
                  <a:lnTo>
                    <a:pt x="494" y="0"/>
                  </a:lnTo>
                  <a:lnTo>
                    <a:pt x="468" y="0"/>
                  </a:lnTo>
                  <a:lnTo>
                    <a:pt x="468" y="53"/>
                  </a:lnTo>
                  <a:lnTo>
                    <a:pt x="442" y="79"/>
                  </a:lnTo>
                  <a:lnTo>
                    <a:pt x="442" y="105"/>
                  </a:lnTo>
                  <a:lnTo>
                    <a:pt x="468" y="339"/>
                  </a:lnTo>
                  <a:lnTo>
                    <a:pt x="442" y="469"/>
                  </a:lnTo>
                  <a:lnTo>
                    <a:pt x="416" y="547"/>
                  </a:lnTo>
                  <a:lnTo>
                    <a:pt x="390" y="469"/>
                  </a:lnTo>
                  <a:lnTo>
                    <a:pt x="364" y="339"/>
                  </a:lnTo>
                  <a:lnTo>
                    <a:pt x="390" y="105"/>
                  </a:lnTo>
                  <a:lnTo>
                    <a:pt x="390" y="79"/>
                  </a:lnTo>
                  <a:lnTo>
                    <a:pt x="364" y="53"/>
                  </a:lnTo>
                  <a:lnTo>
                    <a:pt x="390" y="0"/>
                  </a:lnTo>
                  <a:lnTo>
                    <a:pt x="338" y="0"/>
                  </a:lnTo>
                  <a:lnTo>
                    <a:pt x="312" y="0"/>
                  </a:lnTo>
                  <a:lnTo>
                    <a:pt x="312" y="27"/>
                  </a:lnTo>
                  <a:lnTo>
                    <a:pt x="208" y="105"/>
                  </a:lnTo>
                  <a:lnTo>
                    <a:pt x="104" y="157"/>
                  </a:lnTo>
                  <a:lnTo>
                    <a:pt x="78" y="183"/>
                  </a:lnTo>
                  <a:lnTo>
                    <a:pt x="52" y="209"/>
                  </a:lnTo>
                  <a:lnTo>
                    <a:pt x="52" y="235"/>
                  </a:lnTo>
                  <a:lnTo>
                    <a:pt x="0" y="859"/>
                  </a:lnTo>
                  <a:lnTo>
                    <a:pt x="0" y="937"/>
                  </a:lnTo>
                  <a:lnTo>
                    <a:pt x="52" y="989"/>
                  </a:lnTo>
                  <a:lnTo>
                    <a:pt x="130" y="963"/>
                  </a:lnTo>
                  <a:lnTo>
                    <a:pt x="156" y="937"/>
                  </a:lnTo>
                  <a:lnTo>
                    <a:pt x="182" y="937"/>
                  </a:lnTo>
                  <a:lnTo>
                    <a:pt x="182" y="1743"/>
                  </a:lnTo>
                  <a:lnTo>
                    <a:pt x="182" y="1821"/>
                  </a:lnTo>
                  <a:lnTo>
                    <a:pt x="208" y="1873"/>
                  </a:lnTo>
                  <a:lnTo>
                    <a:pt x="234" y="1925"/>
                  </a:lnTo>
                  <a:lnTo>
                    <a:pt x="286" y="1951"/>
                  </a:lnTo>
                  <a:lnTo>
                    <a:pt x="338" y="1951"/>
                  </a:lnTo>
                  <a:lnTo>
                    <a:pt x="364" y="1925"/>
                  </a:lnTo>
                  <a:lnTo>
                    <a:pt x="390" y="1899"/>
                  </a:lnTo>
                  <a:lnTo>
                    <a:pt x="416" y="1847"/>
                  </a:lnTo>
                  <a:lnTo>
                    <a:pt x="442" y="1899"/>
                  </a:lnTo>
                  <a:lnTo>
                    <a:pt x="468" y="1925"/>
                  </a:lnTo>
                  <a:lnTo>
                    <a:pt x="520" y="1951"/>
                  </a:lnTo>
                  <a:lnTo>
                    <a:pt x="546" y="1951"/>
                  </a:lnTo>
                  <a:lnTo>
                    <a:pt x="598" y="1925"/>
                  </a:lnTo>
                  <a:lnTo>
                    <a:pt x="624" y="1873"/>
                  </a:lnTo>
                  <a:lnTo>
                    <a:pt x="650" y="1821"/>
                  </a:lnTo>
                  <a:lnTo>
                    <a:pt x="650" y="1743"/>
                  </a:lnTo>
                  <a:lnTo>
                    <a:pt x="676" y="937"/>
                  </a:lnTo>
                  <a:lnTo>
                    <a:pt x="728" y="963"/>
                  </a:lnTo>
                  <a:lnTo>
                    <a:pt x="780" y="989"/>
                  </a:lnTo>
                  <a:lnTo>
                    <a:pt x="832" y="937"/>
                  </a:lnTo>
                  <a:lnTo>
                    <a:pt x="832" y="8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153"/>
            <p:cNvSpPr>
              <a:spLocks/>
            </p:cNvSpPr>
            <p:nvPr/>
          </p:nvSpPr>
          <p:spPr bwMode="auto">
            <a:xfrm>
              <a:off x="5521523" y="3614699"/>
              <a:ext cx="210566" cy="35644"/>
            </a:xfrm>
            <a:custGeom>
              <a:avLst/>
              <a:gdLst/>
              <a:ahLst/>
              <a:cxnLst>
                <a:cxn ang="0">
                  <a:pos x="1300" y="0"/>
                </a:cxn>
                <a:cxn ang="0">
                  <a:pos x="1404" y="52"/>
                </a:cxn>
                <a:cxn ang="0">
                  <a:pos x="1430" y="78"/>
                </a:cxn>
                <a:cxn ang="0">
                  <a:pos x="1430" y="104"/>
                </a:cxn>
                <a:cxn ang="0">
                  <a:pos x="1404" y="130"/>
                </a:cxn>
                <a:cxn ang="0">
                  <a:pos x="1378" y="182"/>
                </a:cxn>
                <a:cxn ang="0">
                  <a:pos x="1247" y="234"/>
                </a:cxn>
                <a:cxn ang="0">
                  <a:pos x="1040" y="260"/>
                </a:cxn>
                <a:cxn ang="0">
                  <a:pos x="780" y="286"/>
                </a:cxn>
                <a:cxn ang="0">
                  <a:pos x="520" y="260"/>
                </a:cxn>
                <a:cxn ang="0">
                  <a:pos x="312" y="234"/>
                </a:cxn>
                <a:cxn ang="0">
                  <a:pos x="182" y="182"/>
                </a:cxn>
                <a:cxn ang="0">
                  <a:pos x="156" y="130"/>
                </a:cxn>
                <a:cxn ang="0">
                  <a:pos x="130" y="104"/>
                </a:cxn>
                <a:cxn ang="0">
                  <a:pos x="156" y="52"/>
                </a:cxn>
                <a:cxn ang="0">
                  <a:pos x="260" y="0"/>
                </a:cxn>
                <a:cxn ang="0">
                  <a:pos x="156" y="26"/>
                </a:cxn>
                <a:cxn ang="0">
                  <a:pos x="52" y="78"/>
                </a:cxn>
                <a:cxn ang="0">
                  <a:pos x="0" y="130"/>
                </a:cxn>
                <a:cxn ang="0">
                  <a:pos x="0" y="182"/>
                </a:cxn>
                <a:cxn ang="0">
                  <a:pos x="0" y="234"/>
                </a:cxn>
                <a:cxn ang="0">
                  <a:pos x="52" y="260"/>
                </a:cxn>
                <a:cxn ang="0">
                  <a:pos x="234" y="338"/>
                </a:cxn>
                <a:cxn ang="0">
                  <a:pos x="468" y="390"/>
                </a:cxn>
                <a:cxn ang="0">
                  <a:pos x="780" y="416"/>
                </a:cxn>
                <a:cxn ang="0">
                  <a:pos x="1092" y="390"/>
                </a:cxn>
                <a:cxn ang="0">
                  <a:pos x="1326" y="338"/>
                </a:cxn>
                <a:cxn ang="0">
                  <a:pos x="1508" y="260"/>
                </a:cxn>
                <a:cxn ang="0">
                  <a:pos x="1560" y="234"/>
                </a:cxn>
                <a:cxn ang="0">
                  <a:pos x="1560" y="182"/>
                </a:cxn>
                <a:cxn ang="0">
                  <a:pos x="1560" y="130"/>
                </a:cxn>
                <a:cxn ang="0">
                  <a:pos x="1508" y="78"/>
                </a:cxn>
                <a:cxn ang="0">
                  <a:pos x="1404" y="26"/>
                </a:cxn>
                <a:cxn ang="0">
                  <a:pos x="1300" y="0"/>
                </a:cxn>
              </a:cxnLst>
              <a:rect l="0" t="0" r="r" b="b"/>
              <a:pathLst>
                <a:path w="1560" h="416">
                  <a:moveTo>
                    <a:pt x="1300" y="0"/>
                  </a:moveTo>
                  <a:lnTo>
                    <a:pt x="1404" y="52"/>
                  </a:lnTo>
                  <a:lnTo>
                    <a:pt x="1430" y="78"/>
                  </a:lnTo>
                  <a:lnTo>
                    <a:pt x="1430" y="104"/>
                  </a:lnTo>
                  <a:lnTo>
                    <a:pt x="1404" y="130"/>
                  </a:lnTo>
                  <a:lnTo>
                    <a:pt x="1378" y="182"/>
                  </a:lnTo>
                  <a:lnTo>
                    <a:pt x="1247" y="234"/>
                  </a:lnTo>
                  <a:lnTo>
                    <a:pt x="1040" y="260"/>
                  </a:lnTo>
                  <a:lnTo>
                    <a:pt x="780" y="286"/>
                  </a:lnTo>
                  <a:lnTo>
                    <a:pt x="520" y="260"/>
                  </a:lnTo>
                  <a:lnTo>
                    <a:pt x="312" y="234"/>
                  </a:lnTo>
                  <a:lnTo>
                    <a:pt x="182" y="182"/>
                  </a:lnTo>
                  <a:lnTo>
                    <a:pt x="156" y="130"/>
                  </a:lnTo>
                  <a:lnTo>
                    <a:pt x="130" y="104"/>
                  </a:lnTo>
                  <a:lnTo>
                    <a:pt x="156" y="52"/>
                  </a:lnTo>
                  <a:lnTo>
                    <a:pt x="260" y="0"/>
                  </a:lnTo>
                  <a:lnTo>
                    <a:pt x="156" y="26"/>
                  </a:lnTo>
                  <a:lnTo>
                    <a:pt x="52" y="78"/>
                  </a:lnTo>
                  <a:lnTo>
                    <a:pt x="0" y="130"/>
                  </a:lnTo>
                  <a:lnTo>
                    <a:pt x="0" y="182"/>
                  </a:lnTo>
                  <a:lnTo>
                    <a:pt x="0" y="234"/>
                  </a:lnTo>
                  <a:lnTo>
                    <a:pt x="52" y="260"/>
                  </a:lnTo>
                  <a:lnTo>
                    <a:pt x="234" y="338"/>
                  </a:lnTo>
                  <a:lnTo>
                    <a:pt x="468" y="390"/>
                  </a:lnTo>
                  <a:lnTo>
                    <a:pt x="780" y="416"/>
                  </a:lnTo>
                  <a:lnTo>
                    <a:pt x="1092" y="390"/>
                  </a:lnTo>
                  <a:lnTo>
                    <a:pt x="1326" y="338"/>
                  </a:lnTo>
                  <a:lnTo>
                    <a:pt x="1508" y="260"/>
                  </a:lnTo>
                  <a:lnTo>
                    <a:pt x="1560" y="234"/>
                  </a:lnTo>
                  <a:lnTo>
                    <a:pt x="1560" y="182"/>
                  </a:lnTo>
                  <a:lnTo>
                    <a:pt x="1560" y="130"/>
                  </a:lnTo>
                  <a:lnTo>
                    <a:pt x="1508" y="78"/>
                  </a:lnTo>
                  <a:lnTo>
                    <a:pt x="1404" y="26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90"/>
          <p:cNvGrpSpPr/>
          <p:nvPr/>
        </p:nvGrpSpPr>
        <p:grpSpPr>
          <a:xfrm>
            <a:off x="5351612" y="2935331"/>
            <a:ext cx="246542" cy="246606"/>
            <a:chOff x="7033691" y="3909751"/>
            <a:chExt cx="658586" cy="658586"/>
          </a:xfrm>
        </p:grpSpPr>
        <p:sp>
          <p:nvSpPr>
            <p:cNvPr id="56" name="Freeform 112"/>
            <p:cNvSpPr>
              <a:spLocks noEditPoints="1"/>
            </p:cNvSpPr>
            <p:nvPr/>
          </p:nvSpPr>
          <p:spPr bwMode="auto">
            <a:xfrm>
              <a:off x="7033691" y="3909751"/>
              <a:ext cx="658586" cy="658586"/>
            </a:xfrm>
            <a:custGeom>
              <a:avLst/>
              <a:gdLst/>
              <a:ahLst/>
              <a:cxnLst>
                <a:cxn ang="0">
                  <a:pos x="130" y="108"/>
                </a:cxn>
                <a:cxn ang="0">
                  <a:pos x="140" y="100"/>
                </a:cxn>
                <a:cxn ang="0">
                  <a:pos x="148" y="96"/>
                </a:cxn>
                <a:cxn ang="0">
                  <a:pos x="148" y="84"/>
                </a:cxn>
                <a:cxn ang="0">
                  <a:pos x="142" y="78"/>
                </a:cxn>
                <a:cxn ang="0">
                  <a:pos x="140" y="66"/>
                </a:cxn>
                <a:cxn ang="0">
                  <a:pos x="148" y="60"/>
                </a:cxn>
                <a:cxn ang="0">
                  <a:pos x="146" y="48"/>
                </a:cxn>
                <a:cxn ang="0">
                  <a:pos x="138" y="44"/>
                </a:cxn>
                <a:cxn ang="0">
                  <a:pos x="126" y="40"/>
                </a:cxn>
                <a:cxn ang="0">
                  <a:pos x="130" y="28"/>
                </a:cxn>
                <a:cxn ang="0">
                  <a:pos x="126" y="18"/>
                </a:cxn>
                <a:cxn ang="0">
                  <a:pos x="114" y="18"/>
                </a:cxn>
                <a:cxn ang="0">
                  <a:pos x="106" y="20"/>
                </a:cxn>
                <a:cxn ang="0">
                  <a:pos x="100" y="10"/>
                </a:cxn>
                <a:cxn ang="0">
                  <a:pos x="92" y="0"/>
                </a:cxn>
                <a:cxn ang="0">
                  <a:pos x="82" y="2"/>
                </a:cxn>
                <a:cxn ang="0">
                  <a:pos x="76" y="10"/>
                </a:cxn>
                <a:cxn ang="0">
                  <a:pos x="64" y="6"/>
                </a:cxn>
                <a:cxn ang="0">
                  <a:pos x="56" y="0"/>
                </a:cxn>
                <a:cxn ang="0">
                  <a:pos x="46" y="6"/>
                </a:cxn>
                <a:cxn ang="0">
                  <a:pos x="44" y="14"/>
                </a:cxn>
                <a:cxn ang="0">
                  <a:pos x="36" y="22"/>
                </a:cxn>
                <a:cxn ang="0">
                  <a:pos x="24" y="18"/>
                </a:cxn>
                <a:cxn ang="0">
                  <a:pos x="16" y="26"/>
                </a:cxn>
                <a:cxn ang="0">
                  <a:pos x="16" y="34"/>
                </a:cxn>
                <a:cxn ang="0">
                  <a:pos x="18" y="48"/>
                </a:cxn>
                <a:cxn ang="0">
                  <a:pos x="6" y="50"/>
                </a:cxn>
                <a:cxn ang="0">
                  <a:pos x="0" y="58"/>
                </a:cxn>
                <a:cxn ang="0">
                  <a:pos x="4" y="70"/>
                </a:cxn>
                <a:cxn ang="0">
                  <a:pos x="12" y="80"/>
                </a:cxn>
                <a:cxn ang="0">
                  <a:pos x="6" y="86"/>
                </a:cxn>
                <a:cxn ang="0">
                  <a:pos x="2" y="98"/>
                </a:cxn>
                <a:cxn ang="0">
                  <a:pos x="8" y="104"/>
                </a:cxn>
                <a:cxn ang="0">
                  <a:pos x="18" y="106"/>
                </a:cxn>
                <a:cxn ang="0">
                  <a:pos x="20" y="118"/>
                </a:cxn>
                <a:cxn ang="0">
                  <a:pos x="20" y="128"/>
                </a:cxn>
                <a:cxn ang="0">
                  <a:pos x="30" y="134"/>
                </a:cxn>
                <a:cxn ang="0">
                  <a:pos x="38" y="130"/>
                </a:cxn>
                <a:cxn ang="0">
                  <a:pos x="50" y="134"/>
                </a:cxn>
                <a:cxn ang="0">
                  <a:pos x="52" y="146"/>
                </a:cxn>
                <a:cxn ang="0">
                  <a:pos x="62" y="150"/>
                </a:cxn>
                <a:cxn ang="0">
                  <a:pos x="68" y="144"/>
                </a:cxn>
                <a:cxn ang="0">
                  <a:pos x="80" y="138"/>
                </a:cxn>
                <a:cxn ang="0">
                  <a:pos x="86" y="146"/>
                </a:cxn>
                <a:cxn ang="0">
                  <a:pos x="98" y="148"/>
                </a:cxn>
                <a:cxn ang="0">
                  <a:pos x="104" y="138"/>
                </a:cxn>
                <a:cxn ang="0">
                  <a:pos x="110" y="126"/>
                </a:cxn>
                <a:cxn ang="0">
                  <a:pos x="118" y="130"/>
                </a:cxn>
                <a:cxn ang="0">
                  <a:pos x="130" y="128"/>
                </a:cxn>
                <a:cxn ang="0">
                  <a:pos x="134" y="118"/>
                </a:cxn>
                <a:cxn ang="0">
                  <a:pos x="44" y="108"/>
                </a:cxn>
                <a:cxn ang="0">
                  <a:pos x="30" y="76"/>
                </a:cxn>
                <a:cxn ang="0">
                  <a:pos x="42" y="44"/>
                </a:cxn>
                <a:cxn ang="0">
                  <a:pos x="64" y="32"/>
                </a:cxn>
                <a:cxn ang="0">
                  <a:pos x="98" y="38"/>
                </a:cxn>
                <a:cxn ang="0">
                  <a:pos x="114" y="56"/>
                </a:cxn>
                <a:cxn ang="0">
                  <a:pos x="116" y="90"/>
                </a:cxn>
                <a:cxn ang="0">
                  <a:pos x="100" y="110"/>
                </a:cxn>
                <a:cxn ang="0">
                  <a:pos x="68" y="118"/>
                </a:cxn>
                <a:cxn ang="0">
                  <a:pos x="44" y="108"/>
                </a:cxn>
              </a:cxnLst>
              <a:rect l="0" t="0" r="r" b="b"/>
              <a:pathLst>
                <a:path w="150" h="150">
                  <a:moveTo>
                    <a:pt x="132" y="114"/>
                  </a:moveTo>
                  <a:lnTo>
                    <a:pt x="132" y="114"/>
                  </a:lnTo>
                  <a:lnTo>
                    <a:pt x="130" y="112"/>
                  </a:lnTo>
                  <a:lnTo>
                    <a:pt x="130" y="108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4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100"/>
                  </a:lnTo>
                  <a:lnTo>
                    <a:pt x="146" y="98"/>
                  </a:lnTo>
                  <a:lnTo>
                    <a:pt x="148" y="96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0" y="88"/>
                  </a:lnTo>
                  <a:lnTo>
                    <a:pt x="148" y="84"/>
                  </a:lnTo>
                  <a:lnTo>
                    <a:pt x="148" y="82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142" y="78"/>
                  </a:lnTo>
                  <a:lnTo>
                    <a:pt x="140" y="76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40" y="66"/>
                  </a:lnTo>
                  <a:lnTo>
                    <a:pt x="144" y="64"/>
                  </a:lnTo>
                  <a:lnTo>
                    <a:pt x="144" y="64"/>
                  </a:lnTo>
                  <a:lnTo>
                    <a:pt x="146" y="62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48" y="52"/>
                  </a:lnTo>
                  <a:lnTo>
                    <a:pt x="146" y="48"/>
                  </a:lnTo>
                  <a:lnTo>
                    <a:pt x="144" y="46"/>
                  </a:lnTo>
                  <a:lnTo>
                    <a:pt x="140" y="44"/>
                  </a:lnTo>
                  <a:lnTo>
                    <a:pt x="138" y="44"/>
                  </a:lnTo>
                  <a:lnTo>
                    <a:pt x="138" y="44"/>
                  </a:lnTo>
                  <a:lnTo>
                    <a:pt x="134" y="44"/>
                  </a:lnTo>
                  <a:lnTo>
                    <a:pt x="132" y="44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26" y="36"/>
                  </a:lnTo>
                  <a:lnTo>
                    <a:pt x="130" y="30"/>
                  </a:lnTo>
                  <a:lnTo>
                    <a:pt x="130" y="30"/>
                  </a:lnTo>
                  <a:lnTo>
                    <a:pt x="130" y="28"/>
                  </a:lnTo>
                  <a:lnTo>
                    <a:pt x="130" y="24"/>
                  </a:lnTo>
                  <a:lnTo>
                    <a:pt x="130" y="22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4" y="16"/>
                  </a:lnTo>
                  <a:lnTo>
                    <a:pt x="120" y="16"/>
                  </a:lnTo>
                  <a:lnTo>
                    <a:pt x="118" y="16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0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2" y="16"/>
                  </a:lnTo>
                  <a:lnTo>
                    <a:pt x="100" y="12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0" y="6"/>
                  </a:lnTo>
                  <a:lnTo>
                    <a:pt x="98" y="4"/>
                  </a:lnTo>
                  <a:lnTo>
                    <a:pt x="96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2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78" y="8"/>
                  </a:lnTo>
                  <a:lnTo>
                    <a:pt x="76" y="10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6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6" y="2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8" y="38"/>
                  </a:lnTo>
                  <a:lnTo>
                    <a:pt x="20" y="42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4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68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10" y="74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0" y="82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2" y="88"/>
                  </a:lnTo>
                  <a:lnTo>
                    <a:pt x="2" y="90"/>
                  </a:lnTo>
                  <a:lnTo>
                    <a:pt x="0" y="94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6" y="104"/>
                  </a:lnTo>
                  <a:lnTo>
                    <a:pt x="8" y="104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4" y="104"/>
                  </a:lnTo>
                  <a:lnTo>
                    <a:pt x="18" y="106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4"/>
                  </a:lnTo>
                  <a:lnTo>
                    <a:pt x="20" y="118"/>
                  </a:lnTo>
                  <a:lnTo>
                    <a:pt x="20" y="118"/>
                  </a:lnTo>
                  <a:lnTo>
                    <a:pt x="18" y="122"/>
                  </a:lnTo>
                  <a:lnTo>
                    <a:pt x="18" y="124"/>
                  </a:lnTo>
                  <a:lnTo>
                    <a:pt x="20" y="128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26" y="134"/>
                  </a:lnTo>
                  <a:lnTo>
                    <a:pt x="30" y="134"/>
                  </a:lnTo>
                  <a:lnTo>
                    <a:pt x="32" y="134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8" y="130"/>
                  </a:lnTo>
                  <a:lnTo>
                    <a:pt x="42" y="130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50" y="134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50" y="144"/>
                  </a:lnTo>
                  <a:lnTo>
                    <a:pt x="52" y="146"/>
                  </a:lnTo>
                  <a:lnTo>
                    <a:pt x="54" y="148"/>
                  </a:lnTo>
                  <a:lnTo>
                    <a:pt x="58" y="150"/>
                  </a:lnTo>
                  <a:lnTo>
                    <a:pt x="58" y="150"/>
                  </a:lnTo>
                  <a:lnTo>
                    <a:pt x="62" y="150"/>
                  </a:lnTo>
                  <a:lnTo>
                    <a:pt x="64" y="150"/>
                  </a:lnTo>
                  <a:lnTo>
                    <a:pt x="68" y="148"/>
                  </a:lnTo>
                  <a:lnTo>
                    <a:pt x="68" y="144"/>
                  </a:lnTo>
                  <a:lnTo>
                    <a:pt x="68" y="144"/>
                  </a:lnTo>
                  <a:lnTo>
                    <a:pt x="70" y="142"/>
                  </a:lnTo>
                  <a:lnTo>
                    <a:pt x="74" y="140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82" y="140"/>
                  </a:lnTo>
                  <a:lnTo>
                    <a:pt x="86" y="144"/>
                  </a:lnTo>
                  <a:lnTo>
                    <a:pt x="86" y="144"/>
                  </a:lnTo>
                  <a:lnTo>
                    <a:pt x="86" y="146"/>
                  </a:lnTo>
                  <a:lnTo>
                    <a:pt x="90" y="148"/>
                  </a:lnTo>
                  <a:lnTo>
                    <a:pt x="94" y="148"/>
                  </a:lnTo>
                  <a:lnTo>
                    <a:pt x="98" y="148"/>
                  </a:lnTo>
                  <a:lnTo>
                    <a:pt x="98" y="148"/>
                  </a:lnTo>
                  <a:lnTo>
                    <a:pt x="100" y="146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4" y="138"/>
                  </a:lnTo>
                  <a:lnTo>
                    <a:pt x="104" y="138"/>
                  </a:lnTo>
                  <a:lnTo>
                    <a:pt x="104" y="134"/>
                  </a:lnTo>
                  <a:lnTo>
                    <a:pt x="106" y="132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14" y="126"/>
                  </a:lnTo>
                  <a:lnTo>
                    <a:pt x="118" y="130"/>
                  </a:lnTo>
                  <a:lnTo>
                    <a:pt x="118" y="130"/>
                  </a:lnTo>
                  <a:lnTo>
                    <a:pt x="122" y="130"/>
                  </a:lnTo>
                  <a:lnTo>
                    <a:pt x="124" y="130"/>
                  </a:lnTo>
                  <a:lnTo>
                    <a:pt x="128" y="130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34" y="124"/>
                  </a:lnTo>
                  <a:lnTo>
                    <a:pt x="134" y="120"/>
                  </a:lnTo>
                  <a:lnTo>
                    <a:pt x="134" y="118"/>
                  </a:lnTo>
                  <a:lnTo>
                    <a:pt x="132" y="114"/>
                  </a:lnTo>
                  <a:lnTo>
                    <a:pt x="132" y="114"/>
                  </a:lnTo>
                  <a:close/>
                  <a:moveTo>
                    <a:pt x="44" y="108"/>
                  </a:moveTo>
                  <a:lnTo>
                    <a:pt x="44" y="108"/>
                  </a:lnTo>
                  <a:lnTo>
                    <a:pt x="38" y="100"/>
                  </a:lnTo>
                  <a:lnTo>
                    <a:pt x="34" y="92"/>
                  </a:lnTo>
                  <a:lnTo>
                    <a:pt x="32" y="84"/>
                  </a:lnTo>
                  <a:lnTo>
                    <a:pt x="30" y="76"/>
                  </a:lnTo>
                  <a:lnTo>
                    <a:pt x="32" y="68"/>
                  </a:lnTo>
                  <a:lnTo>
                    <a:pt x="34" y="60"/>
                  </a:lnTo>
                  <a:lnTo>
                    <a:pt x="36" y="5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50" y="38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4" y="30"/>
                  </a:lnTo>
                  <a:lnTo>
                    <a:pt x="82" y="32"/>
                  </a:lnTo>
                  <a:lnTo>
                    <a:pt x="90" y="34"/>
                  </a:lnTo>
                  <a:lnTo>
                    <a:pt x="98" y="38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10" y="50"/>
                  </a:lnTo>
                  <a:lnTo>
                    <a:pt x="114" y="56"/>
                  </a:lnTo>
                  <a:lnTo>
                    <a:pt x="118" y="64"/>
                  </a:lnTo>
                  <a:lnTo>
                    <a:pt x="118" y="74"/>
                  </a:lnTo>
                  <a:lnTo>
                    <a:pt x="118" y="82"/>
                  </a:lnTo>
                  <a:lnTo>
                    <a:pt x="116" y="90"/>
                  </a:lnTo>
                  <a:lnTo>
                    <a:pt x="112" y="98"/>
                  </a:lnTo>
                  <a:lnTo>
                    <a:pt x="106" y="104"/>
                  </a:lnTo>
                  <a:lnTo>
                    <a:pt x="106" y="104"/>
                  </a:lnTo>
                  <a:lnTo>
                    <a:pt x="100" y="110"/>
                  </a:lnTo>
                  <a:lnTo>
                    <a:pt x="92" y="114"/>
                  </a:lnTo>
                  <a:lnTo>
                    <a:pt x="84" y="118"/>
                  </a:lnTo>
                  <a:lnTo>
                    <a:pt x="76" y="118"/>
                  </a:lnTo>
                  <a:lnTo>
                    <a:pt x="68" y="118"/>
                  </a:lnTo>
                  <a:lnTo>
                    <a:pt x="60" y="116"/>
                  </a:lnTo>
                  <a:lnTo>
                    <a:pt x="52" y="112"/>
                  </a:lnTo>
                  <a:lnTo>
                    <a:pt x="44" y="108"/>
                  </a:lnTo>
                  <a:lnTo>
                    <a:pt x="44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113"/>
            <p:cNvSpPr>
              <a:spLocks/>
            </p:cNvSpPr>
            <p:nvPr/>
          </p:nvSpPr>
          <p:spPr bwMode="auto">
            <a:xfrm>
              <a:off x="7226876" y="4102936"/>
              <a:ext cx="272216" cy="272216"/>
            </a:xfrm>
            <a:custGeom>
              <a:avLst/>
              <a:gdLst/>
              <a:ahLst/>
              <a:cxnLst>
                <a:cxn ang="0">
                  <a:pos x="52" y="52"/>
                </a:cxn>
                <a:cxn ang="0">
                  <a:pos x="52" y="52"/>
                </a:cxn>
                <a:cxn ang="0">
                  <a:pos x="48" y="56"/>
                </a:cxn>
                <a:cxn ang="0">
                  <a:pos x="42" y="60"/>
                </a:cxn>
                <a:cxn ang="0">
                  <a:pos x="30" y="62"/>
                </a:cxn>
                <a:cxn ang="0">
                  <a:pos x="18" y="60"/>
                </a:cxn>
                <a:cxn ang="0">
                  <a:pos x="14" y="56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4" y="48"/>
                </a:cxn>
                <a:cxn ang="0">
                  <a:pos x="2" y="42"/>
                </a:cxn>
                <a:cxn ang="0">
                  <a:pos x="0" y="30"/>
                </a:cxn>
                <a:cxn ang="0">
                  <a:pos x="2" y="20"/>
                </a:cxn>
                <a:cxn ang="0">
                  <a:pos x="4" y="14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30" y="0"/>
                </a:cxn>
                <a:cxn ang="0">
                  <a:pos x="42" y="2"/>
                </a:cxn>
                <a:cxn ang="0">
                  <a:pos x="48" y="4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6" y="14"/>
                </a:cxn>
                <a:cxn ang="0">
                  <a:pos x="60" y="20"/>
                </a:cxn>
                <a:cxn ang="0">
                  <a:pos x="62" y="30"/>
                </a:cxn>
                <a:cxn ang="0">
                  <a:pos x="60" y="42"/>
                </a:cxn>
                <a:cxn ang="0">
                  <a:pos x="56" y="48"/>
                </a:cxn>
                <a:cxn ang="0">
                  <a:pos x="52" y="52"/>
                </a:cxn>
                <a:cxn ang="0">
                  <a:pos x="52" y="52"/>
                </a:cxn>
              </a:cxnLst>
              <a:rect l="0" t="0" r="r" b="b"/>
              <a:pathLst>
                <a:path w="62" h="62">
                  <a:moveTo>
                    <a:pt x="52" y="52"/>
                  </a:moveTo>
                  <a:lnTo>
                    <a:pt x="52" y="52"/>
                  </a:lnTo>
                  <a:lnTo>
                    <a:pt x="48" y="56"/>
                  </a:lnTo>
                  <a:lnTo>
                    <a:pt x="42" y="60"/>
                  </a:lnTo>
                  <a:lnTo>
                    <a:pt x="30" y="62"/>
                  </a:lnTo>
                  <a:lnTo>
                    <a:pt x="18" y="60"/>
                  </a:lnTo>
                  <a:lnTo>
                    <a:pt x="14" y="56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0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30" y="0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14"/>
                  </a:lnTo>
                  <a:lnTo>
                    <a:pt x="60" y="20"/>
                  </a:lnTo>
                  <a:lnTo>
                    <a:pt x="62" y="30"/>
                  </a:lnTo>
                  <a:lnTo>
                    <a:pt x="60" y="42"/>
                  </a:lnTo>
                  <a:lnTo>
                    <a:pt x="56" y="48"/>
                  </a:lnTo>
                  <a:lnTo>
                    <a:pt x="52" y="52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8" name="文本框 12"/>
          <p:cNvSpPr txBox="1"/>
          <p:nvPr/>
        </p:nvSpPr>
        <p:spPr>
          <a:xfrm>
            <a:off x="754320" y="2451325"/>
            <a:ext cx="488208" cy="249281"/>
          </a:xfrm>
          <a:prstGeom prst="rect">
            <a:avLst/>
          </a:prstGeom>
          <a:noFill/>
        </p:spPr>
        <p:txBody>
          <a:bodyPr wrap="square" lIns="68542" tIns="34271" rIns="68542" bIns="34271" rtlCol="0">
            <a:spAutoFit/>
          </a:bodyPr>
          <a:lstStyle/>
          <a:p>
            <a:pPr defTabSz="767552">
              <a:lnSpc>
                <a:spcPct val="130000"/>
              </a:lnSpc>
            </a:pPr>
            <a:r>
              <a:rPr lang="en-US" altLang="zh-CN" sz="900" b="1" dirty="0">
                <a:solidFill>
                  <a:prstClr val="white"/>
                </a:solidFill>
                <a:cs typeface="+mn-ea"/>
                <a:sym typeface="+mn-lt"/>
              </a:rPr>
              <a:t>HDV</a:t>
            </a:r>
            <a:endParaRPr lang="zh-CN" altLang="en-US" sz="9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24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1347" y="789552"/>
            <a:ext cx="8649966" cy="4027115"/>
            <a:chOff x="375227" y="1052736"/>
            <a:chExt cx="11536292" cy="5369487"/>
          </a:xfrm>
        </p:grpSpPr>
        <p:sp>
          <p:nvSpPr>
            <p:cNvPr id="4" name="AutoShape 35"/>
            <p:cNvSpPr>
              <a:spLocks noChangeArrowheads="1"/>
            </p:cNvSpPr>
            <p:nvPr/>
          </p:nvSpPr>
          <p:spPr bwMode="auto">
            <a:xfrm>
              <a:off x="6331519" y="1052736"/>
              <a:ext cx="5580000" cy="4680000"/>
            </a:xfrm>
            <a:prstGeom prst="roundRect">
              <a:avLst>
                <a:gd name="adj" fmla="val 2462"/>
              </a:avLst>
            </a:prstGeom>
            <a:noFill/>
            <a:ln w="38100" algn="ctr">
              <a:solidFill>
                <a:srgbClr val="9999FF"/>
              </a:solidFill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wrap="none" anchor="ctr"/>
            <a:lstStyle/>
            <a:p>
              <a:pPr defTabSz="767552" eaLnBrk="0" hangingPunct="0">
                <a:lnSpc>
                  <a:spcPct val="130000"/>
                </a:lnSpc>
                <a:buClr>
                  <a:srgbClr val="990000"/>
                </a:buClr>
                <a:buSzPct val="60000"/>
              </a:pPr>
              <a:endParaRPr lang="zh-CN" altLang="en-US" sz="12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AutoShape 35"/>
            <p:cNvSpPr>
              <a:spLocks noChangeArrowheads="1"/>
            </p:cNvSpPr>
            <p:nvPr/>
          </p:nvSpPr>
          <p:spPr bwMode="auto">
            <a:xfrm>
              <a:off x="375227" y="1082489"/>
              <a:ext cx="5580000" cy="4656050"/>
            </a:xfrm>
            <a:prstGeom prst="roundRect">
              <a:avLst>
                <a:gd name="adj" fmla="val 2462"/>
              </a:avLst>
            </a:prstGeom>
            <a:noFill/>
            <a:ln w="38100" algn="ctr">
              <a:solidFill>
                <a:srgbClr val="9999FF"/>
              </a:solidFill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wrap="none" anchor="ctr"/>
            <a:lstStyle/>
            <a:p>
              <a:pPr defTabSz="767552" eaLnBrk="0" hangingPunct="0">
                <a:lnSpc>
                  <a:spcPct val="130000"/>
                </a:lnSpc>
                <a:buClr>
                  <a:srgbClr val="990000"/>
                </a:buClr>
                <a:buSzPct val="60000"/>
              </a:pPr>
              <a:endParaRPr lang="zh-CN" altLang="en-US" sz="12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圆角矩形​​ 9"/>
            <p:cNvSpPr/>
            <p:nvPr/>
          </p:nvSpPr>
          <p:spPr bwMode="auto">
            <a:xfrm>
              <a:off x="469900" y="1215006"/>
              <a:ext cx="5321300" cy="540000"/>
            </a:xfrm>
            <a:prstGeom prst="round2Same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algn="ctr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defTabSz="767552" eaLnBrk="0" hangingPunct="0">
                <a:lnSpc>
                  <a:spcPct val="130000"/>
                </a:lnSpc>
                <a:buClr>
                  <a:srgbClr val="990000"/>
                </a:buClr>
                <a:buSzPct val="60000"/>
              </a:pPr>
              <a:r>
                <a:rPr lang="en-US" altLang="zh-CN" sz="1200" b="1" kern="0" dirty="0">
                  <a:solidFill>
                    <a:prstClr val="white"/>
                  </a:solidFill>
                  <a:cs typeface="+mn-ea"/>
                  <a:sym typeface="+mn-lt"/>
                </a:rPr>
                <a:t>LTE make people more social </a:t>
              </a:r>
            </a:p>
          </p:txBody>
        </p:sp>
        <p:sp>
          <p:nvSpPr>
            <p:cNvPr id="7" name="圆角矩形​​ 9"/>
            <p:cNvSpPr/>
            <p:nvPr/>
          </p:nvSpPr>
          <p:spPr bwMode="auto">
            <a:xfrm>
              <a:off x="6413500" y="1182189"/>
              <a:ext cx="5422900" cy="540000"/>
            </a:xfrm>
            <a:prstGeom prst="round2Same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algn="ctr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defTabSz="767552">
                <a:lnSpc>
                  <a:spcPct val="130000"/>
                </a:lnSpc>
                <a:defRPr/>
              </a:pPr>
              <a:r>
                <a:rPr lang="en-US" altLang="zh-CN" sz="1200" b="1" dirty="0">
                  <a:solidFill>
                    <a:srgbClr val="FFFFFF"/>
                  </a:solidFill>
                  <a:cs typeface="+mn-ea"/>
                  <a:sym typeface="+mn-lt"/>
                </a:rPr>
                <a:t>HD Video Drives Ultra Throughput Requirement</a:t>
              </a:r>
              <a:endParaRPr lang="zh-CN" altLang="en-US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37"/>
            <p:cNvSpPr/>
            <p:nvPr/>
          </p:nvSpPr>
          <p:spPr bwMode="auto">
            <a:xfrm>
              <a:off x="1168564" y="2062907"/>
              <a:ext cx="1712363" cy="79564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423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GB" sz="13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22"/>
            <p:cNvSpPr/>
            <p:nvPr/>
          </p:nvSpPr>
          <p:spPr>
            <a:xfrm>
              <a:off x="444500" y="1899024"/>
              <a:ext cx="5308218" cy="443199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767552">
                <a:lnSpc>
                  <a:spcPct val="130000"/>
                </a:lnSpc>
              </a:pPr>
              <a:r>
                <a:rPr lang="en-US" sz="1200" b="1" dirty="0">
                  <a:solidFill>
                    <a:prstClr val="white"/>
                  </a:solidFill>
                  <a:cs typeface="+mn-ea"/>
                  <a:sym typeface="+mn-lt"/>
                </a:rPr>
                <a:t>More </a:t>
              </a:r>
              <a:r>
                <a:rPr lang="en-US" altLang="zh-CN" sz="1200" b="1" dirty="0">
                  <a:solidFill>
                    <a:prstClr val="white"/>
                  </a:solidFill>
                  <a:cs typeface="+mn-ea"/>
                  <a:sym typeface="+mn-lt"/>
                </a:rPr>
                <a:t>video</a:t>
              </a:r>
              <a:r>
                <a:rPr lang="zh-CN" altLang="en-US" sz="1200" b="1" dirty="0">
                  <a:solidFill>
                    <a:prstClr val="white"/>
                  </a:solidFill>
                  <a:cs typeface="+mn-ea"/>
                  <a:sym typeface="+mn-lt"/>
                </a:rPr>
                <a:t>，</a:t>
              </a:r>
              <a:r>
                <a:rPr lang="en-US" altLang="zh-CN" sz="1200" b="1" dirty="0">
                  <a:solidFill>
                    <a:prstClr val="white"/>
                  </a:solidFill>
                  <a:cs typeface="+mn-ea"/>
                  <a:sym typeface="+mn-lt"/>
                </a:rPr>
                <a:t>m</a:t>
              </a:r>
              <a:r>
                <a:rPr lang="en-US" sz="1200" b="1" dirty="0">
                  <a:solidFill>
                    <a:prstClr val="white"/>
                  </a:solidFill>
                  <a:cs typeface="+mn-ea"/>
                  <a:sym typeface="+mn-lt"/>
                </a:rPr>
                <a:t>ore sharing </a:t>
              </a:r>
              <a:endParaRPr lang="en-GB" sz="1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组合 47"/>
            <p:cNvGrpSpPr/>
            <p:nvPr/>
          </p:nvGrpSpPr>
          <p:grpSpPr>
            <a:xfrm>
              <a:off x="909638" y="2254450"/>
              <a:ext cx="4863913" cy="1732257"/>
              <a:chOff x="1261262" y="2706336"/>
              <a:chExt cx="4356355" cy="1742819"/>
            </a:xfrm>
          </p:grpSpPr>
          <p:graphicFrame>
            <p:nvGraphicFramePr>
              <p:cNvPr id="31" name="图示 41"/>
              <p:cNvGraphicFramePr/>
              <p:nvPr>
                <p:extLst>
                  <p:ext uri="{D42A27DB-BD31-4B8C-83A1-F6EECF244321}">
                    <p14:modId xmlns:p14="http://schemas.microsoft.com/office/powerpoint/2010/main" val="1704192315"/>
                  </p:ext>
                </p:extLst>
              </p:nvPr>
            </p:nvGraphicFramePr>
            <p:xfrm>
              <a:off x="1261262" y="2915074"/>
              <a:ext cx="4268165" cy="73315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32" name="矩形 42"/>
              <p:cNvSpPr/>
              <p:nvPr/>
            </p:nvSpPr>
            <p:spPr>
              <a:xfrm>
                <a:off x="2576282" y="2706336"/>
                <a:ext cx="901122" cy="392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767552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prstClr val="white"/>
                    </a:solidFill>
                    <a:cs typeface="+mn-ea"/>
                    <a:sym typeface="+mn-lt"/>
                  </a:rPr>
                  <a:t>GSM</a:t>
                </a:r>
                <a:endParaRPr lang="en-GB" sz="10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矩形 43"/>
              <p:cNvSpPr/>
              <p:nvPr/>
            </p:nvSpPr>
            <p:spPr>
              <a:xfrm>
                <a:off x="3623544" y="2706337"/>
                <a:ext cx="642533" cy="660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767552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prstClr val="white"/>
                    </a:solidFill>
                    <a:cs typeface="+mn-ea"/>
                    <a:sym typeface="+mn-lt"/>
                  </a:rPr>
                  <a:t>UMTS</a:t>
                </a:r>
                <a:endParaRPr lang="en-GB" sz="10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矩形 44"/>
              <p:cNvSpPr/>
              <p:nvPr/>
            </p:nvSpPr>
            <p:spPr>
              <a:xfrm>
                <a:off x="4896407" y="2716367"/>
                <a:ext cx="721210" cy="392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767552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prstClr val="white"/>
                    </a:solidFill>
                    <a:cs typeface="+mn-ea"/>
                    <a:sym typeface="+mn-lt"/>
                  </a:rPr>
                  <a:t>LTE</a:t>
                </a:r>
                <a:endParaRPr lang="en-GB" sz="10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5" name="Picture 2" descr="c:\users\z53157\appdata\roaming\360se6\USERDA~1\Temp\FFPIC1~2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490132" y="3755242"/>
                <a:ext cx="592846" cy="592846"/>
              </a:xfrm>
              <a:prstGeom prst="rect">
                <a:avLst/>
              </a:prstGeom>
              <a:noFill/>
            </p:spPr>
          </p:pic>
          <p:pic>
            <p:nvPicPr>
              <p:cNvPr id="36" name="Picture 4" descr="c:\users\z53157\appdata\roaming\360se6\USERDA~1\Temp\FFPIC1~3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380955" y="3767096"/>
                <a:ext cx="561510" cy="561510"/>
              </a:xfrm>
              <a:prstGeom prst="rect">
                <a:avLst/>
              </a:prstGeom>
              <a:noFill/>
            </p:spPr>
          </p:pic>
          <p:pic>
            <p:nvPicPr>
              <p:cNvPr id="37" name="Picture 6" descr="c:\users\z53157\appdata\roaming\360se6\USERDA~1\Temp\FFPIC1~1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649384" y="3738725"/>
                <a:ext cx="634718" cy="634718"/>
              </a:xfrm>
              <a:prstGeom prst="rect">
                <a:avLst/>
              </a:prstGeom>
              <a:noFill/>
            </p:spPr>
          </p:pic>
          <p:pic>
            <p:nvPicPr>
              <p:cNvPr id="38" name="Picture 2" descr="c:\users\z53157\appdata\roaming\360se6\USERDA~1\Temp\Z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25602" y="3663036"/>
                <a:ext cx="803825" cy="786119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组合 75"/>
            <p:cNvGrpSpPr/>
            <p:nvPr/>
          </p:nvGrpSpPr>
          <p:grpSpPr>
            <a:xfrm>
              <a:off x="488731" y="3981594"/>
              <a:ext cx="2254476" cy="1790369"/>
              <a:chOff x="4075907" y="4396345"/>
              <a:chExt cx="1617662" cy="1382155"/>
            </a:xfrm>
          </p:grpSpPr>
          <p:graphicFrame>
            <p:nvGraphicFramePr>
              <p:cNvPr id="29" name="图表 63"/>
              <p:cNvGraphicFramePr/>
              <p:nvPr>
                <p:extLst>
                  <p:ext uri="{D42A27DB-BD31-4B8C-83A1-F6EECF244321}">
                    <p14:modId xmlns:p14="http://schemas.microsoft.com/office/powerpoint/2010/main" val="3718042351"/>
                  </p:ext>
                </p:extLst>
              </p:nvPr>
            </p:nvGraphicFramePr>
            <p:xfrm>
              <a:off x="4075907" y="4396345"/>
              <a:ext cx="1617662" cy="138215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  <p:sp>
            <p:nvSpPr>
              <p:cNvPr id="30" name="矩形 68"/>
              <p:cNvSpPr/>
              <p:nvPr/>
            </p:nvSpPr>
            <p:spPr>
              <a:xfrm>
                <a:off x="5147456" y="5036152"/>
                <a:ext cx="420626" cy="300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67552">
                  <a:lnSpc>
                    <a:spcPct val="130000"/>
                  </a:lnSpc>
                </a:pPr>
                <a:r>
                  <a:rPr lang="en-US" sz="1000" dirty="0">
                    <a:solidFill>
                      <a:prstClr val="white"/>
                    </a:solidFill>
                    <a:cs typeface="+mn-ea"/>
                    <a:sym typeface="+mn-lt"/>
                  </a:rPr>
                  <a:t>55%</a:t>
                </a:r>
                <a:endParaRPr lang="en-GB" sz="10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矩形 81"/>
            <p:cNvSpPr/>
            <p:nvPr/>
          </p:nvSpPr>
          <p:spPr>
            <a:xfrm>
              <a:off x="2612642" y="4464635"/>
              <a:ext cx="3251200" cy="1083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67552" eaLnBrk="0" hangingPunct="0">
                <a:lnSpc>
                  <a:spcPct val="130000"/>
                </a:lnSpc>
                <a:buSzPct val="100000"/>
              </a:pPr>
              <a:r>
                <a:rPr lang="en-US" altLang="zh-CN" sz="1200" dirty="0">
                  <a:solidFill>
                    <a:srgbClr val="FFC000"/>
                  </a:solidFill>
                  <a:cs typeface="+mn-ea"/>
                  <a:sym typeface="+mn-lt"/>
                </a:rPr>
                <a:t>Video consumed ~60% traffic in Baltic &amp; Nordic(2015) and will increase to 70~80% at 2019.</a:t>
              </a:r>
            </a:p>
          </p:txBody>
        </p:sp>
        <p:sp>
          <p:nvSpPr>
            <p:cNvPr id="13" name="矩形 49"/>
            <p:cNvSpPr/>
            <p:nvPr/>
          </p:nvSpPr>
          <p:spPr>
            <a:xfrm>
              <a:off x="670381" y="4735650"/>
              <a:ext cx="708071" cy="3631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67552">
                <a:lnSpc>
                  <a:spcPct val="130000"/>
                </a:lnSpc>
              </a:pPr>
              <a:r>
                <a:rPr lang="en-US" sz="900" dirty="0">
                  <a:solidFill>
                    <a:prstClr val="white"/>
                  </a:solidFill>
                  <a:cs typeface="+mn-ea"/>
                  <a:sym typeface="+mn-lt"/>
                </a:rPr>
                <a:t>picture</a:t>
              </a:r>
              <a:endParaRPr lang="en-GB" sz="9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50"/>
            <p:cNvSpPr/>
            <p:nvPr/>
          </p:nvSpPr>
          <p:spPr>
            <a:xfrm>
              <a:off x="1032451" y="4147999"/>
              <a:ext cx="596899" cy="3631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67552">
                <a:lnSpc>
                  <a:spcPct val="130000"/>
                </a:lnSpc>
              </a:pPr>
              <a:r>
                <a:rPr lang="en-US" sz="900" dirty="0">
                  <a:solidFill>
                    <a:prstClr val="white"/>
                  </a:solidFill>
                  <a:cs typeface="+mn-ea"/>
                  <a:sym typeface="+mn-lt"/>
                </a:rPr>
                <a:t>other</a:t>
              </a:r>
              <a:endParaRPr lang="en-GB" sz="9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51"/>
            <p:cNvSpPr/>
            <p:nvPr/>
          </p:nvSpPr>
          <p:spPr>
            <a:xfrm>
              <a:off x="1676929" y="5184406"/>
              <a:ext cx="614003" cy="3631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67552">
                <a:lnSpc>
                  <a:spcPct val="130000"/>
                </a:lnSpc>
              </a:pPr>
              <a:r>
                <a:rPr lang="en-US" sz="900" dirty="0">
                  <a:solidFill>
                    <a:prstClr val="white"/>
                  </a:solidFill>
                  <a:cs typeface="+mn-ea"/>
                  <a:sym typeface="+mn-lt"/>
                </a:rPr>
                <a:t>video</a:t>
              </a:r>
              <a:endParaRPr lang="en-GB" sz="9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76"/>
            <p:cNvSpPr/>
            <p:nvPr/>
          </p:nvSpPr>
          <p:spPr>
            <a:xfrm>
              <a:off x="6441997" y="1899024"/>
              <a:ext cx="5308218" cy="443199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767552">
                <a:lnSpc>
                  <a:spcPct val="130000"/>
                </a:lnSpc>
              </a:pPr>
              <a:r>
                <a:rPr lang="en-US" sz="1200" b="1" dirty="0">
                  <a:solidFill>
                    <a:prstClr val="white"/>
                  </a:solidFill>
                  <a:cs typeface="+mn-ea"/>
                  <a:sym typeface="+mn-lt"/>
                </a:rPr>
                <a:t>5Mbps -&gt;10Mbps -&gt;35Mbps -&gt;1Gbps</a:t>
              </a:r>
              <a:endParaRPr lang="en-GB" sz="12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31"/>
            <p:cNvSpPr txBox="1"/>
            <p:nvPr/>
          </p:nvSpPr>
          <p:spPr>
            <a:xfrm>
              <a:off x="878817" y="5858270"/>
              <a:ext cx="2671613" cy="523107"/>
            </a:xfrm>
            <a:prstGeom prst="rect">
              <a:avLst/>
            </a:prstGeom>
            <a:noFill/>
          </p:spPr>
          <p:txBody>
            <a:bodyPr wrap="square" lIns="91357" tIns="45678" rIns="91357" bIns="45678" rtlCol="0">
              <a:spAutoFit/>
            </a:bodyPr>
            <a:lstStyle/>
            <a:p>
              <a:pPr algn="ctr" defTabSz="456542">
                <a:lnSpc>
                  <a:spcPct val="130000"/>
                </a:lnSpc>
              </a:pPr>
              <a:r>
                <a:rPr lang="en-US" altLang="zh-CN" sz="1500" b="1" dirty="0">
                  <a:solidFill>
                    <a:prstClr val="white"/>
                  </a:solidFill>
                  <a:cs typeface="+mn-ea"/>
                  <a:sym typeface="+mn-lt"/>
                </a:rPr>
                <a:t>User Experience</a:t>
              </a:r>
              <a:endParaRPr lang="zh-CN" altLang="en-US" sz="1500" b="1" dirty="0" err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32"/>
            <p:cNvSpPr txBox="1"/>
            <p:nvPr/>
          </p:nvSpPr>
          <p:spPr>
            <a:xfrm>
              <a:off x="4687935" y="5868162"/>
              <a:ext cx="2671613" cy="523107"/>
            </a:xfrm>
            <a:prstGeom prst="rect">
              <a:avLst/>
            </a:prstGeom>
            <a:noFill/>
          </p:spPr>
          <p:txBody>
            <a:bodyPr wrap="square" lIns="91357" tIns="45678" rIns="91357" bIns="45678" rtlCol="0">
              <a:spAutoFit/>
            </a:bodyPr>
            <a:lstStyle/>
            <a:p>
              <a:pPr algn="ctr" defTabSz="456542">
                <a:lnSpc>
                  <a:spcPct val="130000"/>
                </a:lnSpc>
              </a:pPr>
              <a:r>
                <a:rPr lang="en-US" altLang="zh-CN" sz="1500" b="1" dirty="0">
                  <a:solidFill>
                    <a:prstClr val="white"/>
                  </a:solidFill>
                  <a:cs typeface="+mn-ea"/>
                  <a:sym typeface="+mn-lt"/>
                </a:rPr>
                <a:t>Speed</a:t>
              </a:r>
              <a:endParaRPr lang="zh-CN" altLang="en-US" sz="1500" b="1" dirty="0" err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33"/>
            <p:cNvSpPr txBox="1"/>
            <p:nvPr/>
          </p:nvSpPr>
          <p:spPr>
            <a:xfrm>
              <a:off x="8425817" y="5854311"/>
              <a:ext cx="2671613" cy="523107"/>
            </a:xfrm>
            <a:prstGeom prst="rect">
              <a:avLst/>
            </a:prstGeom>
            <a:noFill/>
          </p:spPr>
          <p:txBody>
            <a:bodyPr wrap="square" lIns="91357" tIns="45678" rIns="91357" bIns="45678" rtlCol="0">
              <a:spAutoFit/>
            </a:bodyPr>
            <a:lstStyle/>
            <a:p>
              <a:pPr algn="ctr" defTabSz="456542">
                <a:lnSpc>
                  <a:spcPct val="130000"/>
                </a:lnSpc>
              </a:pPr>
              <a:r>
                <a:rPr lang="en-US" altLang="zh-CN" sz="1500" b="1" dirty="0">
                  <a:solidFill>
                    <a:prstClr val="white"/>
                  </a:solidFill>
                  <a:cs typeface="+mn-ea"/>
                  <a:sym typeface="+mn-lt"/>
                </a:rPr>
                <a:t>Standard</a:t>
              </a:r>
              <a:endParaRPr lang="zh-CN" altLang="en-US" sz="1500" b="1" dirty="0" err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下箭头 40"/>
            <p:cNvSpPr/>
            <p:nvPr/>
          </p:nvSpPr>
          <p:spPr bwMode="auto">
            <a:xfrm rot="16200000">
              <a:off x="3808348" y="5966028"/>
              <a:ext cx="652962" cy="259427"/>
            </a:xfrm>
            <a:prstGeom prst="downArrow">
              <a:avLst/>
            </a:prstGeom>
            <a:solidFill>
              <a:srgbClr val="C00000"/>
            </a:soli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556" tIns="60776" rIns="121556" bIns="60776" numCol="1" rtlCol="0" anchor="t" anchorCtr="0" compatLnSpc="1">
              <a:prstTxWarp prst="textNoShape">
                <a:avLst/>
              </a:prstTxWarp>
            </a:bodyPr>
            <a:lstStyle/>
            <a:p>
              <a:pPr defTabSz="911182">
                <a:lnSpc>
                  <a:spcPct val="130000"/>
                </a:lnSpc>
                <a:defRPr/>
              </a:pPr>
              <a:endParaRPr lang="zh-CN" altLang="en-US" sz="15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下箭头 45"/>
            <p:cNvSpPr/>
            <p:nvPr/>
          </p:nvSpPr>
          <p:spPr bwMode="auto">
            <a:xfrm rot="16200000">
              <a:off x="7666882" y="5966028"/>
              <a:ext cx="652962" cy="259427"/>
            </a:xfrm>
            <a:prstGeom prst="downArrow">
              <a:avLst/>
            </a:prstGeom>
            <a:solidFill>
              <a:srgbClr val="C00000"/>
            </a:soli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556" tIns="60776" rIns="121556" bIns="60776" numCol="1" rtlCol="0" anchor="t" anchorCtr="0" compatLnSpc="1">
              <a:prstTxWarp prst="textNoShape">
                <a:avLst/>
              </a:prstTxWarp>
            </a:bodyPr>
            <a:lstStyle/>
            <a:p>
              <a:pPr defTabSz="911182">
                <a:lnSpc>
                  <a:spcPct val="130000"/>
                </a:lnSpc>
                <a:defRPr/>
              </a:pPr>
              <a:endParaRPr lang="zh-CN" altLang="en-US" sz="15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标题 1"/>
          <p:cNvSpPr txBox="1">
            <a:spLocks/>
          </p:cNvSpPr>
          <p:nvPr/>
        </p:nvSpPr>
        <p:spPr>
          <a:xfrm>
            <a:off x="382474" y="168807"/>
            <a:ext cx="8820912" cy="6112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8532" tIns="34266" rIns="68532" bIns="34266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marL="0" indent="0" algn="ctr" defTabSz="1023967" rtl="0" eaLnBrk="1" latinLnBrk="0" hangingPunct="1">
              <a:spcBef>
                <a:spcPct val="0"/>
              </a:spcBef>
              <a:buFont typeface="Arial" pitchFamily="34" charset="0"/>
              <a:buNone/>
              <a:defRPr lang="zh-CN" altLang="en-US" sz="3200" b="1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40000"/>
              </a:lnSpc>
            </a:pPr>
            <a:r>
              <a:rPr lang="en-US" altLang="zh-CN"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rPr>
              <a:t>Video </a:t>
            </a:r>
            <a:r>
              <a:rPr lang="en-US" altLang="zh-CN" smtClean="0"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rPr>
              <a:t>Becomes </a:t>
            </a:r>
            <a:r>
              <a:rPr lang="en-US" altLang="zh-CN"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rPr>
              <a:t>the Predominant Service</a:t>
            </a:r>
            <a:endParaRPr lang="it-IT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17212" y="1944273"/>
            <a:ext cx="4057779" cy="219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51928" y="2798306"/>
            <a:ext cx="2486637" cy="16286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2" tIns="34271" rIns="68542" bIns="34271" rtlCol="0" anchor="ctr"/>
          <a:lstStyle/>
          <a:p>
            <a:pPr algn="ctr" defTabSz="767552">
              <a:lnSpc>
                <a:spcPct val="130000"/>
              </a:lnSpc>
            </a:pPr>
            <a:endParaRPr lang="zh-CN" altLang="en-US" sz="15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ctrTitle" idx="4294967295"/>
          </p:nvPr>
        </p:nvSpPr>
        <p:spPr>
          <a:xfrm>
            <a:off x="390585" y="84669"/>
            <a:ext cx="6219396" cy="791765"/>
          </a:xfrm>
        </p:spPr>
        <p:txBody>
          <a:bodyPr anchor="ctr">
            <a:noAutofit/>
          </a:bodyPr>
          <a:lstStyle/>
          <a:p>
            <a:pPr algn="l"/>
            <a:r>
              <a:rPr lang="en-US" altLang="zh-CN" sz="2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4.5G Opens a Mobile Giga World</a:t>
            </a:r>
            <a:endParaRPr lang="zh-CN" altLang="en-US" sz="21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6452" y="2135605"/>
            <a:ext cx="2212282" cy="669414"/>
          </a:xfrm>
          <a:prstGeom prst="rect">
            <a:avLst/>
          </a:prstGeom>
        </p:spPr>
        <p:txBody>
          <a:bodyPr wrap="square" lIns="68542" tIns="34271" rIns="68542" bIns="34271">
            <a:spAutoFit/>
          </a:bodyPr>
          <a:lstStyle/>
          <a:p>
            <a:pPr algn="ctr" defTabSz="767552">
              <a:lnSpc>
                <a:spcPct val="130000"/>
              </a:lnSpc>
              <a:buClr>
                <a:srgbClr val="FFFF00"/>
              </a:buClr>
            </a:pPr>
            <a:r>
              <a:rPr lang="en-US" altLang="zh-CN" sz="1500" dirty="0">
                <a:solidFill>
                  <a:srgbClr val="FFC000"/>
                </a:solidFill>
                <a:cs typeface="+mn-ea"/>
                <a:sym typeface="+mn-lt"/>
              </a:rPr>
              <a:t>Throughput</a:t>
            </a:r>
          </a:p>
          <a:p>
            <a:pPr algn="ctr" defTabSz="767552">
              <a:lnSpc>
                <a:spcPct val="130000"/>
              </a:lnSpc>
              <a:buClr>
                <a:srgbClr val="FFFF00"/>
              </a:buClr>
            </a:pPr>
            <a:r>
              <a:rPr lang="en-US" altLang="zh-CN" sz="1500" dirty="0">
                <a:solidFill>
                  <a:prstClr val="white"/>
                </a:solidFill>
                <a:cs typeface="+mn-ea"/>
                <a:sym typeface="+mn-lt"/>
              </a:rPr>
              <a:t>1 Gbps</a:t>
            </a:r>
          </a:p>
        </p:txBody>
      </p:sp>
      <p:sp>
        <p:nvSpPr>
          <p:cNvPr id="7" name="矩形 6"/>
          <p:cNvSpPr/>
          <p:nvPr/>
        </p:nvSpPr>
        <p:spPr>
          <a:xfrm>
            <a:off x="3107348" y="2138162"/>
            <a:ext cx="2693177" cy="669414"/>
          </a:xfrm>
          <a:prstGeom prst="rect">
            <a:avLst/>
          </a:prstGeom>
        </p:spPr>
        <p:txBody>
          <a:bodyPr wrap="square" lIns="68542" tIns="34271" rIns="68542" bIns="34271">
            <a:spAutoFit/>
          </a:bodyPr>
          <a:lstStyle/>
          <a:p>
            <a:pPr algn="ctr" defTabSz="767552">
              <a:lnSpc>
                <a:spcPct val="130000"/>
              </a:lnSpc>
              <a:buClr>
                <a:srgbClr val="FFFF00"/>
              </a:buClr>
            </a:pPr>
            <a:r>
              <a:rPr lang="en-US" altLang="zh-CN" sz="1500" dirty="0">
                <a:solidFill>
                  <a:srgbClr val="FFC000"/>
                </a:solidFill>
                <a:cs typeface="+mn-ea"/>
                <a:sym typeface="+mn-lt"/>
              </a:rPr>
              <a:t>Connection</a:t>
            </a:r>
          </a:p>
          <a:p>
            <a:pPr algn="ctr" defTabSz="767552">
              <a:lnSpc>
                <a:spcPct val="130000"/>
              </a:lnSpc>
              <a:buClr>
                <a:srgbClr val="FFFF00"/>
              </a:buClr>
            </a:pPr>
            <a:r>
              <a:rPr lang="en-US" altLang="zh-CN" sz="1500" dirty="0">
                <a:solidFill>
                  <a:prstClr val="white"/>
                </a:solidFill>
                <a:cs typeface="+mn-ea"/>
                <a:sym typeface="+mn-lt"/>
              </a:rPr>
              <a:t>30B Connections</a:t>
            </a:r>
          </a:p>
        </p:txBody>
      </p:sp>
      <p:sp>
        <p:nvSpPr>
          <p:cNvPr id="8" name="矩形 7"/>
          <p:cNvSpPr/>
          <p:nvPr/>
        </p:nvSpPr>
        <p:spPr>
          <a:xfrm>
            <a:off x="6152304" y="2147576"/>
            <a:ext cx="2321654" cy="669414"/>
          </a:xfrm>
          <a:prstGeom prst="rect">
            <a:avLst/>
          </a:prstGeom>
        </p:spPr>
        <p:txBody>
          <a:bodyPr wrap="square" lIns="68542" tIns="34271" rIns="68542" bIns="34271">
            <a:spAutoFit/>
          </a:bodyPr>
          <a:lstStyle/>
          <a:p>
            <a:pPr algn="ctr" defTabSz="767552">
              <a:lnSpc>
                <a:spcPct val="130000"/>
              </a:lnSpc>
              <a:buClr>
                <a:srgbClr val="FFFF00"/>
              </a:buClr>
            </a:pPr>
            <a:r>
              <a:rPr lang="en-US" altLang="zh-CN" sz="1500" dirty="0">
                <a:solidFill>
                  <a:srgbClr val="FFC000"/>
                </a:solidFill>
                <a:cs typeface="+mn-ea"/>
                <a:sym typeface="+mn-lt"/>
              </a:rPr>
              <a:t>Latency </a:t>
            </a:r>
          </a:p>
          <a:p>
            <a:pPr algn="ctr" defTabSz="767552">
              <a:lnSpc>
                <a:spcPct val="130000"/>
              </a:lnSpc>
              <a:buClr>
                <a:srgbClr val="FFFF00"/>
              </a:buClr>
            </a:pPr>
            <a:r>
              <a:rPr lang="en-US" altLang="zh-CN" sz="1500" dirty="0">
                <a:solidFill>
                  <a:prstClr val="white"/>
                </a:solidFill>
                <a:cs typeface="+mn-ea"/>
                <a:sym typeface="+mn-lt"/>
              </a:rPr>
              <a:t>10ms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2303" y="2815871"/>
            <a:ext cx="2429988" cy="1611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组合 9"/>
          <p:cNvGrpSpPr/>
          <p:nvPr/>
        </p:nvGrpSpPr>
        <p:grpSpPr>
          <a:xfrm>
            <a:off x="506452" y="691367"/>
            <a:ext cx="8172000" cy="1229900"/>
            <a:chOff x="544819" y="4076644"/>
            <a:chExt cx="10898838" cy="1639866"/>
          </a:xfrm>
        </p:grpSpPr>
        <p:sp>
          <p:nvSpPr>
            <p:cNvPr id="11" name="矩形 10"/>
            <p:cNvSpPr/>
            <p:nvPr/>
          </p:nvSpPr>
          <p:spPr>
            <a:xfrm>
              <a:off x="1869412" y="4133587"/>
              <a:ext cx="670465" cy="564268"/>
            </a:xfrm>
            <a:prstGeom prst="rect">
              <a:avLst/>
            </a:prstGeom>
          </p:spPr>
          <p:txBody>
            <a:bodyPr wrap="none" lIns="121928" tIns="60964" rIns="121928" bIns="60964">
              <a:spAutoFit/>
            </a:bodyPr>
            <a:lstStyle/>
            <a:p>
              <a:pPr algn="ctr" defTabSz="685423">
                <a:lnSpc>
                  <a:spcPct val="130000"/>
                </a:lnSpc>
                <a:buClr>
                  <a:srgbClr val="CC9900"/>
                </a:buClr>
                <a:defRPr/>
              </a:pPr>
              <a:r>
                <a:rPr lang="en-US" altLang="zh-CN" sz="1500" b="1" kern="0" dirty="0">
                  <a:solidFill>
                    <a:prstClr val="white"/>
                  </a:solidFill>
                  <a:cs typeface="+mn-ea"/>
                  <a:sym typeface="+mn-lt"/>
                </a:rPr>
                <a:t>4G</a:t>
              </a:r>
              <a:endParaRPr lang="zh-CN" altLang="en-US" sz="15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287486" y="4076644"/>
              <a:ext cx="995426" cy="644289"/>
            </a:xfrm>
            <a:prstGeom prst="rect">
              <a:avLst/>
            </a:prstGeom>
          </p:spPr>
          <p:txBody>
            <a:bodyPr wrap="none" lIns="121928" tIns="60964" rIns="121928" bIns="60964">
              <a:spAutoFit/>
            </a:bodyPr>
            <a:lstStyle/>
            <a:p>
              <a:pPr algn="ctr" defTabSz="685423">
                <a:lnSpc>
                  <a:spcPct val="130000"/>
                </a:lnSpc>
                <a:buClr>
                  <a:srgbClr val="CC9900"/>
                </a:buClr>
                <a:defRPr/>
              </a:pPr>
              <a:r>
                <a:rPr lang="en-US" altLang="zh-CN" b="1" kern="0" dirty="0">
                  <a:solidFill>
                    <a:srgbClr val="FFD54F"/>
                  </a:solidFill>
                  <a:cs typeface="+mn-ea"/>
                  <a:sym typeface="+mn-lt"/>
                </a:rPr>
                <a:t>4.5G</a:t>
              </a:r>
              <a:endParaRPr lang="zh-CN" altLang="en-US" b="1" kern="0" dirty="0">
                <a:solidFill>
                  <a:srgbClr val="FFD54F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301207" y="4104664"/>
              <a:ext cx="670465" cy="564268"/>
            </a:xfrm>
            <a:prstGeom prst="rect">
              <a:avLst/>
            </a:prstGeom>
          </p:spPr>
          <p:txBody>
            <a:bodyPr wrap="none" lIns="121928" tIns="60964" rIns="121928" bIns="60964">
              <a:spAutoFit/>
            </a:bodyPr>
            <a:lstStyle/>
            <a:p>
              <a:pPr algn="ctr" defTabSz="685423">
                <a:lnSpc>
                  <a:spcPct val="130000"/>
                </a:lnSpc>
                <a:buClr>
                  <a:srgbClr val="CC9900"/>
                </a:buClr>
                <a:defRPr/>
              </a:pPr>
              <a:r>
                <a:rPr lang="en-US" altLang="zh-CN" sz="1500" b="1" kern="0" dirty="0">
                  <a:solidFill>
                    <a:prstClr val="white"/>
                  </a:solidFill>
                  <a:cs typeface="+mn-ea"/>
                  <a:sym typeface="+mn-lt"/>
                </a:rPr>
                <a:t>5G</a:t>
              </a:r>
              <a:endParaRPr lang="zh-CN" altLang="en-US" sz="15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124"/>
            <p:cNvGrpSpPr/>
            <p:nvPr/>
          </p:nvGrpSpPr>
          <p:grpSpPr>
            <a:xfrm>
              <a:off x="544819" y="4864084"/>
              <a:ext cx="10898838" cy="852426"/>
              <a:chOff x="515053" y="3507882"/>
              <a:chExt cx="8172000" cy="63932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971675" y="3774804"/>
                <a:ext cx="864022" cy="372398"/>
              </a:xfrm>
              <a:prstGeom prst="rect">
                <a:avLst/>
              </a:prstGeom>
              <a:noFill/>
            </p:spPr>
            <p:txBody>
              <a:bodyPr wrap="square" lIns="91428" tIns="45714" rIns="91428" bIns="45714" rtlCol="0">
                <a:spAutoFit/>
              </a:bodyPr>
              <a:lstStyle/>
              <a:p>
                <a:pPr defTabSz="685423">
                  <a:lnSpc>
                    <a:spcPct val="130000"/>
                  </a:lnSpc>
                  <a:defRPr/>
                </a:pPr>
                <a:r>
                  <a:rPr lang="en-US" altLang="zh-CN" sz="1400" b="1" kern="0" dirty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2010</a:t>
                </a:r>
                <a:endParaRPr lang="zh-CN" altLang="en-US" sz="1400" b="1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639795" y="3759885"/>
                <a:ext cx="864022" cy="372398"/>
              </a:xfrm>
              <a:prstGeom prst="rect">
                <a:avLst/>
              </a:prstGeom>
              <a:noFill/>
            </p:spPr>
            <p:txBody>
              <a:bodyPr wrap="square" lIns="91428" tIns="45714" rIns="91428" bIns="45714" rtlCol="0">
                <a:spAutoFit/>
              </a:bodyPr>
              <a:lstStyle/>
              <a:p>
                <a:pPr defTabSz="685423">
                  <a:lnSpc>
                    <a:spcPct val="130000"/>
                  </a:lnSpc>
                  <a:defRPr/>
                </a:pPr>
                <a:r>
                  <a:rPr lang="en-US" altLang="zh-CN" sz="1400" b="1" kern="0" dirty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2015</a:t>
                </a:r>
                <a:endParaRPr lang="zh-CN" altLang="en-US" sz="1400" b="1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860255" y="3759885"/>
                <a:ext cx="864022" cy="372398"/>
              </a:xfrm>
              <a:prstGeom prst="rect">
                <a:avLst/>
              </a:prstGeom>
              <a:noFill/>
            </p:spPr>
            <p:txBody>
              <a:bodyPr wrap="square" lIns="91428" tIns="45714" rIns="91428" bIns="45714" rtlCol="0">
                <a:spAutoFit/>
              </a:bodyPr>
              <a:lstStyle/>
              <a:p>
                <a:pPr defTabSz="685423">
                  <a:lnSpc>
                    <a:spcPct val="130000"/>
                  </a:lnSpc>
                  <a:defRPr/>
                </a:pPr>
                <a:r>
                  <a:rPr lang="en-US" altLang="zh-CN" sz="1400" b="1" kern="0" dirty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2020</a:t>
                </a:r>
                <a:endParaRPr lang="zh-CN" altLang="en-US" sz="1400" b="1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8" name="直接箭头连接符 17"/>
              <p:cNvCxnSpPr/>
              <p:nvPr/>
            </p:nvCxnSpPr>
            <p:spPr bwMode="auto">
              <a:xfrm>
                <a:off x="515053" y="3759882"/>
                <a:ext cx="817200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cxnSp>
          <p:cxnSp>
            <p:nvCxnSpPr>
              <p:cNvPr id="19" name="直接连接符 18"/>
              <p:cNvCxnSpPr/>
              <p:nvPr/>
            </p:nvCxnSpPr>
            <p:spPr bwMode="auto">
              <a:xfrm>
                <a:off x="2963746" y="3507882"/>
                <a:ext cx="0" cy="2520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直接连接符 19"/>
              <p:cNvCxnSpPr/>
              <p:nvPr/>
            </p:nvCxnSpPr>
            <p:spPr bwMode="auto">
              <a:xfrm>
                <a:off x="6130214" y="3507882"/>
                <a:ext cx="0" cy="2520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54" y="2777709"/>
            <a:ext cx="2331733" cy="162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矩形 21"/>
          <p:cNvSpPr/>
          <p:nvPr/>
        </p:nvSpPr>
        <p:spPr>
          <a:xfrm>
            <a:off x="723267" y="4431962"/>
            <a:ext cx="1584352" cy="329293"/>
          </a:xfrm>
          <a:prstGeom prst="rect">
            <a:avLst/>
          </a:prstGeom>
        </p:spPr>
        <p:txBody>
          <a:bodyPr wrap="none" lIns="68542" tIns="34271" rIns="68542" bIns="34271">
            <a:spAutoFit/>
          </a:bodyPr>
          <a:lstStyle/>
          <a:p>
            <a:pPr defTabSz="767552">
              <a:lnSpc>
                <a:spcPct val="130000"/>
              </a:lnSpc>
            </a:pPr>
            <a:r>
              <a:rPr lang="en-US" altLang="zh-CN" sz="1300" dirty="0">
                <a:solidFill>
                  <a:srgbClr val="D2A105"/>
                </a:solidFill>
                <a:cs typeface="+mn-ea"/>
                <a:sym typeface="+mn-lt"/>
              </a:rPr>
              <a:t>Makes </a:t>
            </a:r>
            <a:r>
              <a:rPr lang="en-US" altLang="zh-CN" sz="1300" b="1" dirty="0">
                <a:solidFill>
                  <a:srgbClr val="D2A105"/>
                </a:solidFill>
                <a:cs typeface="+mn-ea"/>
                <a:sym typeface="+mn-lt"/>
              </a:rPr>
              <a:t>VR</a:t>
            </a:r>
            <a:r>
              <a:rPr lang="en-US" altLang="zh-CN" sz="1300" dirty="0">
                <a:solidFill>
                  <a:srgbClr val="D2A105"/>
                </a:solidFill>
                <a:cs typeface="+mn-ea"/>
                <a:sym typeface="+mn-lt"/>
              </a:rPr>
              <a:t> Possible</a:t>
            </a:r>
          </a:p>
        </p:txBody>
      </p:sp>
      <p:pic>
        <p:nvPicPr>
          <p:cNvPr id="23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894"/>
          <a:stretch/>
        </p:blipFill>
        <p:spPr>
          <a:xfrm>
            <a:off x="3619057" y="3160139"/>
            <a:ext cx="1063908" cy="1081383"/>
          </a:xfrm>
          <a:prstGeom prst="ellipse">
            <a:avLst/>
          </a:prstGeom>
        </p:spPr>
      </p:pic>
      <p:pic>
        <p:nvPicPr>
          <p:cNvPr id="24" name="Picture 4" descr="LTE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2965" y="2942508"/>
            <a:ext cx="863675" cy="129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矩形 24"/>
          <p:cNvSpPr/>
          <p:nvPr/>
        </p:nvSpPr>
        <p:spPr>
          <a:xfrm>
            <a:off x="6283666" y="4431962"/>
            <a:ext cx="1861863" cy="329293"/>
          </a:xfrm>
          <a:prstGeom prst="rect">
            <a:avLst/>
          </a:prstGeom>
        </p:spPr>
        <p:txBody>
          <a:bodyPr wrap="none" lIns="68542" tIns="34271" rIns="68542" bIns="34271">
            <a:spAutoFit/>
          </a:bodyPr>
          <a:lstStyle/>
          <a:p>
            <a:pPr defTabSz="767552">
              <a:lnSpc>
                <a:spcPct val="130000"/>
              </a:lnSpc>
            </a:pPr>
            <a:r>
              <a:rPr lang="en-US" altLang="zh-CN" sz="1300" dirty="0">
                <a:solidFill>
                  <a:srgbClr val="D2A105"/>
                </a:solidFill>
                <a:cs typeface="+mn-ea"/>
                <a:sym typeface="+mn-lt"/>
              </a:rPr>
              <a:t>Makes </a:t>
            </a:r>
            <a:r>
              <a:rPr lang="en-US" altLang="zh-CN" sz="1300" b="1" dirty="0">
                <a:solidFill>
                  <a:srgbClr val="D2A105"/>
                </a:solidFill>
                <a:cs typeface="+mn-ea"/>
                <a:sym typeface="+mn-lt"/>
              </a:rPr>
              <a:t>Real-Time</a:t>
            </a:r>
            <a:r>
              <a:rPr lang="en-US" altLang="zh-CN" sz="1300" dirty="0">
                <a:solidFill>
                  <a:srgbClr val="D2A105"/>
                </a:solidFill>
                <a:cs typeface="+mn-ea"/>
                <a:sym typeface="+mn-lt"/>
              </a:rPr>
              <a:t> Real</a:t>
            </a:r>
            <a:endParaRPr lang="zh-CN" altLang="en-US" sz="1300" dirty="0">
              <a:solidFill>
                <a:srgbClr val="D2A105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585085" y="4421601"/>
            <a:ext cx="1977088" cy="329293"/>
          </a:xfrm>
          <a:prstGeom prst="rect">
            <a:avLst/>
          </a:prstGeom>
        </p:spPr>
        <p:txBody>
          <a:bodyPr wrap="none" lIns="68542" tIns="34271" rIns="68542" bIns="34271">
            <a:spAutoFit/>
          </a:bodyPr>
          <a:lstStyle/>
          <a:p>
            <a:pPr defTabSz="767552">
              <a:lnSpc>
                <a:spcPct val="130000"/>
              </a:lnSpc>
            </a:pPr>
            <a:r>
              <a:rPr lang="en-US" altLang="zh-CN" sz="1300" dirty="0">
                <a:solidFill>
                  <a:srgbClr val="D2A105"/>
                </a:solidFill>
                <a:cs typeface="+mn-ea"/>
                <a:sym typeface="+mn-lt"/>
              </a:rPr>
              <a:t>Makes </a:t>
            </a:r>
            <a:r>
              <a:rPr lang="en-US" altLang="zh-CN" sz="1300" b="1" dirty="0" err="1">
                <a:solidFill>
                  <a:srgbClr val="D2A105"/>
                </a:solidFill>
                <a:cs typeface="+mn-ea"/>
                <a:sym typeface="+mn-lt"/>
              </a:rPr>
              <a:t>CIoT</a:t>
            </a:r>
            <a:r>
              <a:rPr lang="en-US" altLang="zh-CN" sz="1300" dirty="0">
                <a:solidFill>
                  <a:srgbClr val="D2A105"/>
                </a:solidFill>
                <a:cs typeface="+mn-ea"/>
                <a:sym typeface="+mn-lt"/>
              </a:rPr>
              <a:t> Everywhere</a:t>
            </a:r>
            <a:endParaRPr lang="zh-CN" altLang="en-US" sz="1300" dirty="0">
              <a:solidFill>
                <a:srgbClr val="D2A105"/>
              </a:solidFill>
              <a:cs typeface="+mn-ea"/>
              <a:sym typeface="+mn-lt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888877" y="1070298"/>
            <a:ext cx="1023569" cy="1019138"/>
            <a:chOff x="1488" y="-1694"/>
            <a:chExt cx="5449" cy="5424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2791" y="3150"/>
              <a:ext cx="426" cy="272"/>
            </a:xfrm>
            <a:custGeom>
              <a:avLst/>
              <a:gdLst>
                <a:gd name="T0" fmla="*/ 178 w 180"/>
                <a:gd name="T1" fmla="*/ 87 h 115"/>
                <a:gd name="T2" fmla="*/ 176 w 180"/>
                <a:gd name="T3" fmla="*/ 87 h 115"/>
                <a:gd name="T4" fmla="*/ 173 w 180"/>
                <a:gd name="T5" fmla="*/ 89 h 115"/>
                <a:gd name="T6" fmla="*/ 166 w 180"/>
                <a:gd name="T7" fmla="*/ 100 h 115"/>
                <a:gd name="T8" fmla="*/ 129 w 180"/>
                <a:gd name="T9" fmla="*/ 108 h 115"/>
                <a:gd name="T10" fmla="*/ 110 w 180"/>
                <a:gd name="T11" fmla="*/ 108 h 115"/>
                <a:gd name="T12" fmla="*/ 37 w 180"/>
                <a:gd name="T13" fmla="*/ 51 h 115"/>
                <a:gd name="T14" fmla="*/ 36 w 180"/>
                <a:gd name="T15" fmla="*/ 49 h 115"/>
                <a:gd name="T16" fmla="*/ 34 w 180"/>
                <a:gd name="T17" fmla="*/ 48 h 115"/>
                <a:gd name="T18" fmla="*/ 11 w 180"/>
                <a:gd name="T19" fmla="*/ 15 h 115"/>
                <a:gd name="T20" fmla="*/ 14 w 180"/>
                <a:gd name="T21" fmla="*/ 5 h 115"/>
                <a:gd name="T22" fmla="*/ 13 w 180"/>
                <a:gd name="T23" fmla="*/ 0 h 115"/>
                <a:gd name="T24" fmla="*/ 11 w 180"/>
                <a:gd name="T25" fmla="*/ 0 h 115"/>
                <a:gd name="T26" fmla="*/ 8 w 180"/>
                <a:gd name="T27" fmla="*/ 2 h 115"/>
                <a:gd name="T28" fmla="*/ 4 w 180"/>
                <a:gd name="T29" fmla="*/ 14 h 115"/>
                <a:gd name="T30" fmla="*/ 30 w 180"/>
                <a:gd name="T31" fmla="*/ 54 h 115"/>
                <a:gd name="T32" fmla="*/ 31 w 180"/>
                <a:gd name="T33" fmla="*/ 54 h 115"/>
                <a:gd name="T34" fmla="*/ 92 w 180"/>
                <a:gd name="T35" fmla="*/ 112 h 115"/>
                <a:gd name="T36" fmla="*/ 109 w 180"/>
                <a:gd name="T37" fmla="*/ 115 h 115"/>
                <a:gd name="T38" fmla="*/ 129 w 180"/>
                <a:gd name="T39" fmla="*/ 115 h 115"/>
                <a:gd name="T40" fmla="*/ 170 w 180"/>
                <a:gd name="T41" fmla="*/ 105 h 115"/>
                <a:gd name="T42" fmla="*/ 180 w 180"/>
                <a:gd name="T43" fmla="*/ 92 h 115"/>
                <a:gd name="T44" fmla="*/ 180 w 180"/>
                <a:gd name="T45" fmla="*/ 89 h 115"/>
                <a:gd name="T46" fmla="*/ 178 w 180"/>
                <a:gd name="T47" fmla="*/ 8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0" h="115">
                  <a:moveTo>
                    <a:pt x="178" y="87"/>
                  </a:moveTo>
                  <a:cubicBezTo>
                    <a:pt x="177" y="87"/>
                    <a:pt x="177" y="87"/>
                    <a:pt x="176" y="87"/>
                  </a:cubicBezTo>
                  <a:cubicBezTo>
                    <a:pt x="175" y="87"/>
                    <a:pt x="174" y="88"/>
                    <a:pt x="173" y="89"/>
                  </a:cubicBezTo>
                  <a:cubicBezTo>
                    <a:pt x="172" y="91"/>
                    <a:pt x="169" y="97"/>
                    <a:pt x="166" y="100"/>
                  </a:cubicBezTo>
                  <a:cubicBezTo>
                    <a:pt x="160" y="104"/>
                    <a:pt x="146" y="107"/>
                    <a:pt x="129" y="108"/>
                  </a:cubicBezTo>
                  <a:cubicBezTo>
                    <a:pt x="122" y="108"/>
                    <a:pt x="116" y="108"/>
                    <a:pt x="110" y="108"/>
                  </a:cubicBezTo>
                  <a:cubicBezTo>
                    <a:pt x="93" y="107"/>
                    <a:pt x="54" y="99"/>
                    <a:pt x="37" y="51"/>
                  </a:cubicBezTo>
                  <a:cubicBezTo>
                    <a:pt x="37" y="50"/>
                    <a:pt x="36" y="49"/>
                    <a:pt x="36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26" y="43"/>
                    <a:pt x="8" y="31"/>
                    <a:pt x="11" y="15"/>
                  </a:cubicBezTo>
                  <a:cubicBezTo>
                    <a:pt x="11" y="12"/>
                    <a:pt x="14" y="7"/>
                    <a:pt x="14" y="5"/>
                  </a:cubicBezTo>
                  <a:cubicBezTo>
                    <a:pt x="15" y="3"/>
                    <a:pt x="14" y="1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7" y="3"/>
                    <a:pt x="4" y="10"/>
                    <a:pt x="4" y="14"/>
                  </a:cubicBezTo>
                  <a:cubicBezTo>
                    <a:pt x="0" y="35"/>
                    <a:pt x="21" y="48"/>
                    <a:pt x="30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93"/>
                    <a:pt x="72" y="107"/>
                    <a:pt x="92" y="112"/>
                  </a:cubicBezTo>
                  <a:cubicBezTo>
                    <a:pt x="100" y="114"/>
                    <a:pt x="105" y="115"/>
                    <a:pt x="109" y="115"/>
                  </a:cubicBezTo>
                  <a:cubicBezTo>
                    <a:pt x="115" y="115"/>
                    <a:pt x="122" y="115"/>
                    <a:pt x="129" y="115"/>
                  </a:cubicBezTo>
                  <a:cubicBezTo>
                    <a:pt x="149" y="115"/>
                    <a:pt x="164" y="111"/>
                    <a:pt x="170" y="105"/>
                  </a:cubicBezTo>
                  <a:cubicBezTo>
                    <a:pt x="176" y="101"/>
                    <a:pt x="179" y="92"/>
                    <a:pt x="180" y="92"/>
                  </a:cubicBezTo>
                  <a:cubicBezTo>
                    <a:pt x="180" y="91"/>
                    <a:pt x="180" y="90"/>
                    <a:pt x="180" y="89"/>
                  </a:cubicBezTo>
                  <a:cubicBezTo>
                    <a:pt x="179" y="88"/>
                    <a:pt x="179" y="87"/>
                    <a:pt x="178" y="87"/>
                  </a:cubicBezTo>
                </a:path>
              </a:pathLst>
            </a:custGeom>
            <a:solidFill>
              <a:srgbClr val="00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2903" y="3273"/>
              <a:ext cx="198" cy="116"/>
            </a:xfrm>
            <a:custGeom>
              <a:avLst/>
              <a:gdLst>
                <a:gd name="T0" fmla="*/ 1 w 84"/>
                <a:gd name="T1" fmla="*/ 1 h 49"/>
                <a:gd name="T2" fmla="*/ 0 w 84"/>
                <a:gd name="T3" fmla="*/ 5 h 49"/>
                <a:gd name="T4" fmla="*/ 34 w 84"/>
                <a:gd name="T5" fmla="*/ 42 h 49"/>
                <a:gd name="T6" fmla="*/ 46 w 84"/>
                <a:gd name="T7" fmla="*/ 47 h 49"/>
                <a:gd name="T8" fmla="*/ 69 w 84"/>
                <a:gd name="T9" fmla="*/ 49 h 49"/>
                <a:gd name="T10" fmla="*/ 81 w 84"/>
                <a:gd name="T11" fmla="*/ 48 h 49"/>
                <a:gd name="T12" fmla="*/ 81 w 84"/>
                <a:gd name="T13" fmla="*/ 48 h 49"/>
                <a:gd name="T14" fmla="*/ 84 w 84"/>
                <a:gd name="T15" fmla="*/ 45 h 49"/>
                <a:gd name="T16" fmla="*/ 82 w 84"/>
                <a:gd name="T17" fmla="*/ 41 h 49"/>
                <a:gd name="T18" fmla="*/ 5 w 84"/>
                <a:gd name="T19" fmla="*/ 1 h 49"/>
                <a:gd name="T20" fmla="*/ 1 w 84"/>
                <a:gd name="T21" fmla="*/ 1 h 49"/>
                <a:gd name="T22" fmla="*/ 68 w 84"/>
                <a:gd name="T23" fmla="*/ 42 h 49"/>
                <a:gd name="T24" fmla="*/ 48 w 84"/>
                <a:gd name="T25" fmla="*/ 40 h 49"/>
                <a:gd name="T26" fmla="*/ 37 w 84"/>
                <a:gd name="T27" fmla="*/ 36 h 49"/>
                <a:gd name="T28" fmla="*/ 11 w 84"/>
                <a:gd name="T29" fmla="*/ 12 h 49"/>
                <a:gd name="T30" fmla="*/ 68 w 84"/>
                <a:gd name="T31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49">
                  <a:moveTo>
                    <a:pt x="1" y="1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1" y="9"/>
                    <a:pt x="8" y="28"/>
                    <a:pt x="34" y="42"/>
                  </a:cubicBezTo>
                  <a:cubicBezTo>
                    <a:pt x="37" y="44"/>
                    <a:pt x="42" y="45"/>
                    <a:pt x="46" y="47"/>
                  </a:cubicBezTo>
                  <a:cubicBezTo>
                    <a:pt x="53" y="48"/>
                    <a:pt x="61" y="49"/>
                    <a:pt x="69" y="49"/>
                  </a:cubicBezTo>
                  <a:cubicBezTo>
                    <a:pt x="75" y="49"/>
                    <a:pt x="79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2" y="47"/>
                    <a:pt x="83" y="46"/>
                    <a:pt x="84" y="45"/>
                  </a:cubicBezTo>
                  <a:cubicBezTo>
                    <a:pt x="84" y="43"/>
                    <a:pt x="83" y="42"/>
                    <a:pt x="82" y="4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moveTo>
                    <a:pt x="68" y="42"/>
                  </a:moveTo>
                  <a:cubicBezTo>
                    <a:pt x="61" y="42"/>
                    <a:pt x="54" y="41"/>
                    <a:pt x="48" y="40"/>
                  </a:cubicBezTo>
                  <a:cubicBezTo>
                    <a:pt x="44" y="39"/>
                    <a:pt x="40" y="37"/>
                    <a:pt x="37" y="36"/>
                  </a:cubicBezTo>
                  <a:cubicBezTo>
                    <a:pt x="23" y="28"/>
                    <a:pt x="15" y="19"/>
                    <a:pt x="11" y="12"/>
                  </a:cubicBezTo>
                  <a:lnTo>
                    <a:pt x="68" y="42"/>
                  </a:lnTo>
                  <a:close/>
                </a:path>
              </a:pathLst>
            </a:custGeom>
            <a:solidFill>
              <a:srgbClr val="00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2940" y="3223"/>
              <a:ext cx="149" cy="86"/>
            </a:xfrm>
            <a:custGeom>
              <a:avLst/>
              <a:gdLst>
                <a:gd name="T0" fmla="*/ 57 w 63"/>
                <a:gd name="T1" fmla="*/ 35 h 36"/>
                <a:gd name="T2" fmla="*/ 58 w 63"/>
                <a:gd name="T3" fmla="*/ 36 h 36"/>
                <a:gd name="T4" fmla="*/ 59 w 63"/>
                <a:gd name="T5" fmla="*/ 36 h 36"/>
                <a:gd name="T6" fmla="*/ 62 w 63"/>
                <a:gd name="T7" fmla="*/ 34 h 36"/>
                <a:gd name="T8" fmla="*/ 61 w 63"/>
                <a:gd name="T9" fmla="*/ 29 h 36"/>
                <a:gd name="T10" fmla="*/ 5 w 63"/>
                <a:gd name="T11" fmla="*/ 0 h 36"/>
                <a:gd name="T12" fmla="*/ 4 w 63"/>
                <a:gd name="T13" fmla="*/ 0 h 36"/>
                <a:gd name="T14" fmla="*/ 1 w 63"/>
                <a:gd name="T15" fmla="*/ 2 h 36"/>
                <a:gd name="T16" fmla="*/ 2 w 63"/>
                <a:gd name="T17" fmla="*/ 6 h 36"/>
                <a:gd name="T18" fmla="*/ 57 w 63"/>
                <a:gd name="T1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36">
                  <a:moveTo>
                    <a:pt x="57" y="35"/>
                  </a:moveTo>
                  <a:cubicBezTo>
                    <a:pt x="57" y="36"/>
                    <a:pt x="58" y="36"/>
                    <a:pt x="58" y="36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60" y="36"/>
                    <a:pt x="61" y="35"/>
                    <a:pt x="62" y="34"/>
                  </a:cubicBezTo>
                  <a:cubicBezTo>
                    <a:pt x="63" y="32"/>
                    <a:pt x="62" y="30"/>
                    <a:pt x="61" y="2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0"/>
                    <a:pt x="1" y="0"/>
                    <a:pt x="1" y="2"/>
                  </a:cubicBezTo>
                  <a:cubicBezTo>
                    <a:pt x="0" y="3"/>
                    <a:pt x="0" y="6"/>
                    <a:pt x="2" y="6"/>
                  </a:cubicBezTo>
                  <a:lnTo>
                    <a:pt x="57" y="35"/>
                  </a:lnTo>
                  <a:close/>
                </a:path>
              </a:pathLst>
            </a:custGeom>
            <a:solidFill>
              <a:srgbClr val="00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2200" y="-1325"/>
              <a:ext cx="4054" cy="4712"/>
            </a:xfrm>
            <a:custGeom>
              <a:avLst/>
              <a:gdLst>
                <a:gd name="T0" fmla="*/ 1430 w 1714"/>
                <a:gd name="T1" fmla="*/ 64 h 1992"/>
                <a:gd name="T2" fmla="*/ 1321 w 1714"/>
                <a:gd name="T3" fmla="*/ 11 h 1992"/>
                <a:gd name="T4" fmla="*/ 786 w 1714"/>
                <a:gd name="T5" fmla="*/ 74 h 1992"/>
                <a:gd name="T6" fmla="*/ 757 w 1714"/>
                <a:gd name="T7" fmla="*/ 35 h 1992"/>
                <a:gd name="T8" fmla="*/ 737 w 1714"/>
                <a:gd name="T9" fmla="*/ 45 h 1992"/>
                <a:gd name="T10" fmla="*/ 773 w 1714"/>
                <a:gd name="T11" fmla="*/ 115 h 1992"/>
                <a:gd name="T12" fmla="*/ 52 w 1714"/>
                <a:gd name="T13" fmla="*/ 964 h 1992"/>
                <a:gd name="T14" fmla="*/ 11 w 1714"/>
                <a:gd name="T15" fmla="*/ 996 h 1992"/>
                <a:gd name="T16" fmla="*/ 54 w 1714"/>
                <a:gd name="T17" fmla="*/ 1025 h 1992"/>
                <a:gd name="T18" fmla="*/ 100 w 1714"/>
                <a:gd name="T19" fmla="*/ 1152 h 1992"/>
                <a:gd name="T20" fmla="*/ 146 w 1714"/>
                <a:gd name="T21" fmla="*/ 1142 h 1992"/>
                <a:gd name="T22" fmla="*/ 179 w 1714"/>
                <a:gd name="T23" fmla="*/ 1134 h 1992"/>
                <a:gd name="T24" fmla="*/ 139 w 1714"/>
                <a:gd name="T25" fmla="*/ 1182 h 1992"/>
                <a:gd name="T26" fmla="*/ 99 w 1714"/>
                <a:gd name="T27" fmla="*/ 1157 h 1992"/>
                <a:gd name="T28" fmla="*/ 285 w 1714"/>
                <a:gd name="T29" fmla="*/ 1932 h 1992"/>
                <a:gd name="T30" fmla="*/ 378 w 1714"/>
                <a:gd name="T31" fmla="*/ 1975 h 1992"/>
                <a:gd name="T32" fmla="*/ 611 w 1714"/>
                <a:gd name="T33" fmla="*/ 1990 h 1992"/>
                <a:gd name="T34" fmla="*/ 1327 w 1714"/>
                <a:gd name="T35" fmla="*/ 1731 h 1992"/>
                <a:gd name="T36" fmla="*/ 1349 w 1714"/>
                <a:gd name="T37" fmla="*/ 1707 h 1992"/>
                <a:gd name="T38" fmla="*/ 1319 w 1714"/>
                <a:gd name="T39" fmla="*/ 1599 h 1992"/>
                <a:gd name="T40" fmla="*/ 1553 w 1714"/>
                <a:gd name="T41" fmla="*/ 1132 h 1992"/>
                <a:gd name="T42" fmla="*/ 1593 w 1714"/>
                <a:gd name="T43" fmla="*/ 1122 h 1992"/>
                <a:gd name="T44" fmla="*/ 1597 w 1714"/>
                <a:gd name="T45" fmla="*/ 959 h 1992"/>
                <a:gd name="T46" fmla="*/ 1580 w 1714"/>
                <a:gd name="T47" fmla="*/ 951 h 1992"/>
                <a:gd name="T48" fmla="*/ 1604 w 1714"/>
                <a:gd name="T49" fmla="*/ 919 h 1992"/>
                <a:gd name="T50" fmla="*/ 1670 w 1714"/>
                <a:gd name="T51" fmla="*/ 901 h 1992"/>
                <a:gd name="T52" fmla="*/ 398 w 1714"/>
                <a:gd name="T53" fmla="*/ 1982 h 1992"/>
                <a:gd name="T54" fmla="*/ 303 w 1714"/>
                <a:gd name="T55" fmla="*/ 1909 h 1992"/>
                <a:gd name="T56" fmla="*/ 297 w 1714"/>
                <a:gd name="T57" fmla="*/ 1901 h 1992"/>
                <a:gd name="T58" fmla="*/ 741 w 1714"/>
                <a:gd name="T59" fmla="*/ 25 h 1992"/>
                <a:gd name="T60" fmla="*/ 1454 w 1714"/>
                <a:gd name="T61" fmla="*/ 61 h 1992"/>
                <a:gd name="T62" fmla="*/ 1601 w 1714"/>
                <a:gd name="T63" fmla="*/ 911 h 1992"/>
                <a:gd name="T64" fmla="*/ 1616 w 1714"/>
                <a:gd name="T65" fmla="*/ 874 h 1992"/>
                <a:gd name="T66" fmla="*/ 1572 w 1714"/>
                <a:gd name="T67" fmla="*/ 898 h 1992"/>
                <a:gd name="T68" fmla="*/ 1555 w 1714"/>
                <a:gd name="T69" fmla="*/ 958 h 1992"/>
                <a:gd name="T70" fmla="*/ 1569 w 1714"/>
                <a:gd name="T71" fmla="*/ 980 h 1992"/>
                <a:gd name="T72" fmla="*/ 1588 w 1714"/>
                <a:gd name="T73" fmla="*/ 997 h 1992"/>
                <a:gd name="T74" fmla="*/ 1541 w 1714"/>
                <a:gd name="T75" fmla="*/ 1081 h 1992"/>
                <a:gd name="T76" fmla="*/ 1589 w 1714"/>
                <a:gd name="T77" fmla="*/ 1150 h 1992"/>
                <a:gd name="T78" fmla="*/ 1375 w 1714"/>
                <a:gd name="T79" fmla="*/ 1669 h 1992"/>
                <a:gd name="T80" fmla="*/ 1330 w 1714"/>
                <a:gd name="T81" fmla="*/ 1716 h 1992"/>
                <a:gd name="T82" fmla="*/ 1249 w 1714"/>
                <a:gd name="T83" fmla="*/ 1664 h 1992"/>
                <a:gd name="T84" fmla="*/ 93 w 1714"/>
                <a:gd name="T85" fmla="*/ 1164 h 1992"/>
                <a:gd name="T86" fmla="*/ 128 w 1714"/>
                <a:gd name="T87" fmla="*/ 1208 h 1992"/>
                <a:gd name="T88" fmla="*/ 211 w 1714"/>
                <a:gd name="T89" fmla="*/ 1176 h 1992"/>
                <a:gd name="T90" fmla="*/ 147 w 1714"/>
                <a:gd name="T91" fmla="*/ 1110 h 1992"/>
                <a:gd name="T92" fmla="*/ 111 w 1714"/>
                <a:gd name="T93" fmla="*/ 1099 h 1992"/>
                <a:gd name="T94" fmla="*/ 45 w 1714"/>
                <a:gd name="T95" fmla="*/ 1001 h 1992"/>
                <a:gd name="T96" fmla="*/ 54 w 1714"/>
                <a:gd name="T97" fmla="*/ 1018 h 1992"/>
                <a:gd name="T98" fmla="*/ 71 w 1714"/>
                <a:gd name="T99" fmla="*/ 975 h 1992"/>
                <a:gd name="T100" fmla="*/ 103 w 1714"/>
                <a:gd name="T101" fmla="*/ 1002 h 1992"/>
                <a:gd name="T102" fmla="*/ 750 w 1714"/>
                <a:gd name="T103" fmla="*/ 66 h 1992"/>
                <a:gd name="T104" fmla="*/ 747 w 1714"/>
                <a:gd name="T105" fmla="*/ 89 h 1992"/>
                <a:gd name="T106" fmla="*/ 763 w 1714"/>
                <a:gd name="T107" fmla="*/ 43 h 1992"/>
                <a:gd name="T108" fmla="*/ 772 w 1714"/>
                <a:gd name="T109" fmla="*/ 53 h 1992"/>
                <a:gd name="T110" fmla="*/ 1138 w 1714"/>
                <a:gd name="T111" fmla="*/ 11 h 1992"/>
                <a:gd name="T112" fmla="*/ 1637 w 1714"/>
                <a:gd name="T113" fmla="*/ 341 h 1992"/>
                <a:gd name="T114" fmla="*/ 1555 w 1714"/>
                <a:gd name="T115" fmla="*/ 912 h 1992"/>
                <a:gd name="T116" fmla="*/ 1581 w 1714"/>
                <a:gd name="T117" fmla="*/ 959 h 1992"/>
                <a:gd name="T118" fmla="*/ 1343 w 1714"/>
                <a:gd name="T119" fmla="*/ 7 h 1992"/>
                <a:gd name="T120" fmla="*/ 9 w 1714"/>
                <a:gd name="T121" fmla="*/ 986 h 1992"/>
                <a:gd name="T122" fmla="*/ 13 w 1714"/>
                <a:gd name="T123" fmla="*/ 990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4" h="1992">
                  <a:moveTo>
                    <a:pt x="1644" y="339"/>
                  </a:moveTo>
                  <a:cubicBezTo>
                    <a:pt x="1601" y="233"/>
                    <a:pt x="1537" y="150"/>
                    <a:pt x="1454" y="92"/>
                  </a:cubicBezTo>
                  <a:cubicBezTo>
                    <a:pt x="1459" y="91"/>
                    <a:pt x="1463" y="87"/>
                    <a:pt x="1466" y="82"/>
                  </a:cubicBezTo>
                  <a:cubicBezTo>
                    <a:pt x="1468" y="77"/>
                    <a:pt x="1469" y="72"/>
                    <a:pt x="1467" y="66"/>
                  </a:cubicBezTo>
                  <a:cubicBezTo>
                    <a:pt x="1465" y="61"/>
                    <a:pt x="1462" y="57"/>
                    <a:pt x="1457" y="55"/>
                  </a:cubicBezTo>
                  <a:cubicBezTo>
                    <a:pt x="1454" y="53"/>
                    <a:pt x="1451" y="53"/>
                    <a:pt x="1447" y="53"/>
                  </a:cubicBezTo>
                  <a:cubicBezTo>
                    <a:pt x="1440" y="53"/>
                    <a:pt x="1433" y="58"/>
                    <a:pt x="1430" y="64"/>
                  </a:cubicBezTo>
                  <a:cubicBezTo>
                    <a:pt x="1428" y="68"/>
                    <a:pt x="1427" y="72"/>
                    <a:pt x="1428" y="76"/>
                  </a:cubicBezTo>
                  <a:cubicBezTo>
                    <a:pt x="1427" y="75"/>
                    <a:pt x="1426" y="75"/>
                    <a:pt x="1425" y="74"/>
                  </a:cubicBezTo>
                  <a:cubicBezTo>
                    <a:pt x="1401" y="60"/>
                    <a:pt x="1376" y="47"/>
                    <a:pt x="1349" y="37"/>
                  </a:cubicBezTo>
                  <a:cubicBezTo>
                    <a:pt x="1353" y="35"/>
                    <a:pt x="1356" y="32"/>
                    <a:pt x="1357" y="29"/>
                  </a:cubicBezTo>
                  <a:cubicBezTo>
                    <a:pt x="1362" y="19"/>
                    <a:pt x="1358" y="7"/>
                    <a:pt x="1348" y="2"/>
                  </a:cubicBezTo>
                  <a:cubicBezTo>
                    <a:pt x="1345" y="0"/>
                    <a:pt x="1342" y="0"/>
                    <a:pt x="1339" y="0"/>
                  </a:cubicBezTo>
                  <a:cubicBezTo>
                    <a:pt x="1331" y="0"/>
                    <a:pt x="1324" y="4"/>
                    <a:pt x="1321" y="11"/>
                  </a:cubicBezTo>
                  <a:cubicBezTo>
                    <a:pt x="1319" y="16"/>
                    <a:pt x="1319" y="22"/>
                    <a:pt x="1321" y="27"/>
                  </a:cubicBezTo>
                  <a:cubicBezTo>
                    <a:pt x="1313" y="25"/>
                    <a:pt x="1305" y="23"/>
                    <a:pt x="1297" y="21"/>
                  </a:cubicBezTo>
                  <a:cubicBezTo>
                    <a:pt x="1247" y="8"/>
                    <a:pt x="1193" y="2"/>
                    <a:pt x="1138" y="4"/>
                  </a:cubicBezTo>
                  <a:cubicBezTo>
                    <a:pt x="1039" y="7"/>
                    <a:pt x="934" y="35"/>
                    <a:pt x="828" y="86"/>
                  </a:cubicBezTo>
                  <a:cubicBezTo>
                    <a:pt x="818" y="91"/>
                    <a:pt x="807" y="97"/>
                    <a:pt x="795" y="103"/>
                  </a:cubicBezTo>
                  <a:cubicBezTo>
                    <a:pt x="781" y="73"/>
                    <a:pt x="781" y="73"/>
                    <a:pt x="781" y="73"/>
                  </a:cubicBezTo>
                  <a:cubicBezTo>
                    <a:pt x="783" y="74"/>
                    <a:pt x="784" y="74"/>
                    <a:pt x="786" y="74"/>
                  </a:cubicBezTo>
                  <a:cubicBezTo>
                    <a:pt x="788" y="74"/>
                    <a:pt x="790" y="73"/>
                    <a:pt x="791" y="72"/>
                  </a:cubicBezTo>
                  <a:cubicBezTo>
                    <a:pt x="796" y="67"/>
                    <a:pt x="793" y="61"/>
                    <a:pt x="792" y="58"/>
                  </a:cubicBezTo>
                  <a:cubicBezTo>
                    <a:pt x="791" y="58"/>
                    <a:pt x="791" y="58"/>
                    <a:pt x="791" y="58"/>
                  </a:cubicBezTo>
                  <a:cubicBezTo>
                    <a:pt x="791" y="58"/>
                    <a:pt x="791" y="58"/>
                    <a:pt x="791" y="58"/>
                  </a:cubicBezTo>
                  <a:cubicBezTo>
                    <a:pt x="789" y="55"/>
                    <a:pt x="783" y="47"/>
                    <a:pt x="774" y="40"/>
                  </a:cubicBezTo>
                  <a:cubicBezTo>
                    <a:pt x="771" y="38"/>
                    <a:pt x="768" y="36"/>
                    <a:pt x="765" y="36"/>
                  </a:cubicBezTo>
                  <a:cubicBezTo>
                    <a:pt x="762" y="35"/>
                    <a:pt x="760" y="35"/>
                    <a:pt x="757" y="35"/>
                  </a:cubicBezTo>
                  <a:cubicBezTo>
                    <a:pt x="757" y="35"/>
                    <a:pt x="756" y="35"/>
                    <a:pt x="755" y="35"/>
                  </a:cubicBezTo>
                  <a:cubicBezTo>
                    <a:pt x="756" y="32"/>
                    <a:pt x="755" y="28"/>
                    <a:pt x="754" y="25"/>
                  </a:cubicBezTo>
                  <a:cubicBezTo>
                    <a:pt x="751" y="21"/>
                    <a:pt x="746" y="18"/>
                    <a:pt x="741" y="18"/>
                  </a:cubicBezTo>
                  <a:cubicBezTo>
                    <a:pt x="739" y="18"/>
                    <a:pt x="737" y="19"/>
                    <a:pt x="735" y="20"/>
                  </a:cubicBezTo>
                  <a:cubicBezTo>
                    <a:pt x="731" y="22"/>
                    <a:pt x="729" y="25"/>
                    <a:pt x="728" y="28"/>
                  </a:cubicBezTo>
                  <a:cubicBezTo>
                    <a:pt x="727" y="32"/>
                    <a:pt x="727" y="36"/>
                    <a:pt x="729" y="39"/>
                  </a:cubicBezTo>
                  <a:cubicBezTo>
                    <a:pt x="731" y="42"/>
                    <a:pt x="734" y="44"/>
                    <a:pt x="737" y="45"/>
                  </a:cubicBezTo>
                  <a:cubicBezTo>
                    <a:pt x="734" y="50"/>
                    <a:pt x="731" y="55"/>
                    <a:pt x="732" y="63"/>
                  </a:cubicBezTo>
                  <a:cubicBezTo>
                    <a:pt x="732" y="75"/>
                    <a:pt x="737" y="86"/>
                    <a:pt x="738" y="88"/>
                  </a:cubicBezTo>
                  <a:cubicBezTo>
                    <a:pt x="740" y="93"/>
                    <a:pt x="742" y="96"/>
                    <a:pt x="746" y="96"/>
                  </a:cubicBezTo>
                  <a:cubicBezTo>
                    <a:pt x="747" y="97"/>
                    <a:pt x="748" y="97"/>
                    <a:pt x="749" y="96"/>
                  </a:cubicBezTo>
                  <a:cubicBezTo>
                    <a:pt x="752" y="96"/>
                    <a:pt x="754" y="94"/>
                    <a:pt x="754" y="92"/>
                  </a:cubicBezTo>
                  <a:cubicBezTo>
                    <a:pt x="755" y="91"/>
                    <a:pt x="756" y="89"/>
                    <a:pt x="755" y="88"/>
                  </a:cubicBezTo>
                  <a:cubicBezTo>
                    <a:pt x="773" y="115"/>
                    <a:pt x="773" y="115"/>
                    <a:pt x="773" y="115"/>
                  </a:cubicBezTo>
                  <a:cubicBezTo>
                    <a:pt x="576" y="224"/>
                    <a:pt x="394" y="408"/>
                    <a:pt x="261" y="631"/>
                  </a:cubicBezTo>
                  <a:cubicBezTo>
                    <a:pt x="192" y="748"/>
                    <a:pt x="138" y="870"/>
                    <a:pt x="102" y="994"/>
                  </a:cubicBezTo>
                  <a:cubicBezTo>
                    <a:pt x="72" y="983"/>
                    <a:pt x="72" y="983"/>
                    <a:pt x="72" y="983"/>
                  </a:cubicBezTo>
                  <a:cubicBezTo>
                    <a:pt x="73" y="982"/>
                    <a:pt x="74" y="982"/>
                    <a:pt x="75" y="981"/>
                  </a:cubicBezTo>
                  <a:cubicBezTo>
                    <a:pt x="77" y="980"/>
                    <a:pt x="78" y="978"/>
                    <a:pt x="78" y="975"/>
                  </a:cubicBezTo>
                  <a:cubicBezTo>
                    <a:pt x="78" y="968"/>
                    <a:pt x="71" y="966"/>
                    <a:pt x="68" y="965"/>
                  </a:cubicBezTo>
                  <a:cubicBezTo>
                    <a:pt x="68" y="965"/>
                    <a:pt x="61" y="964"/>
                    <a:pt x="52" y="964"/>
                  </a:cubicBezTo>
                  <a:cubicBezTo>
                    <a:pt x="49" y="964"/>
                    <a:pt x="46" y="965"/>
                    <a:pt x="43" y="965"/>
                  </a:cubicBezTo>
                  <a:cubicBezTo>
                    <a:pt x="35" y="967"/>
                    <a:pt x="30" y="971"/>
                    <a:pt x="26" y="975"/>
                  </a:cubicBezTo>
                  <a:cubicBezTo>
                    <a:pt x="24" y="972"/>
                    <a:pt x="21" y="970"/>
                    <a:pt x="18" y="969"/>
                  </a:cubicBezTo>
                  <a:cubicBezTo>
                    <a:pt x="17" y="969"/>
                    <a:pt x="15" y="969"/>
                    <a:pt x="14" y="969"/>
                  </a:cubicBezTo>
                  <a:cubicBezTo>
                    <a:pt x="8" y="969"/>
                    <a:pt x="3" y="973"/>
                    <a:pt x="1" y="979"/>
                  </a:cubicBezTo>
                  <a:cubicBezTo>
                    <a:pt x="0" y="983"/>
                    <a:pt x="1" y="987"/>
                    <a:pt x="2" y="990"/>
                  </a:cubicBezTo>
                  <a:cubicBezTo>
                    <a:pt x="4" y="993"/>
                    <a:pt x="7" y="995"/>
                    <a:pt x="11" y="996"/>
                  </a:cubicBezTo>
                  <a:cubicBezTo>
                    <a:pt x="11" y="996"/>
                    <a:pt x="11" y="996"/>
                    <a:pt x="11" y="996"/>
                  </a:cubicBezTo>
                  <a:cubicBezTo>
                    <a:pt x="12" y="997"/>
                    <a:pt x="14" y="997"/>
                    <a:pt x="15" y="997"/>
                  </a:cubicBezTo>
                  <a:cubicBezTo>
                    <a:pt x="17" y="997"/>
                    <a:pt x="19" y="996"/>
                    <a:pt x="21" y="995"/>
                  </a:cubicBezTo>
                  <a:cubicBezTo>
                    <a:pt x="22" y="1001"/>
                    <a:pt x="24" y="1006"/>
                    <a:pt x="30" y="1011"/>
                  </a:cubicBezTo>
                  <a:cubicBezTo>
                    <a:pt x="40" y="1020"/>
                    <a:pt x="52" y="1024"/>
                    <a:pt x="52" y="1024"/>
                  </a:cubicBezTo>
                  <a:cubicBezTo>
                    <a:pt x="52" y="1025"/>
                    <a:pt x="52" y="1025"/>
                    <a:pt x="52" y="1025"/>
                  </a:cubicBezTo>
                  <a:cubicBezTo>
                    <a:pt x="53" y="1025"/>
                    <a:pt x="53" y="1025"/>
                    <a:pt x="54" y="1025"/>
                  </a:cubicBezTo>
                  <a:cubicBezTo>
                    <a:pt x="56" y="1026"/>
                    <a:pt x="58" y="1026"/>
                    <a:pt x="59" y="1026"/>
                  </a:cubicBezTo>
                  <a:cubicBezTo>
                    <a:pt x="63" y="1026"/>
                    <a:pt x="65" y="1024"/>
                    <a:pt x="66" y="1022"/>
                  </a:cubicBezTo>
                  <a:cubicBezTo>
                    <a:pt x="67" y="1020"/>
                    <a:pt x="68" y="1018"/>
                    <a:pt x="67" y="1016"/>
                  </a:cubicBezTo>
                  <a:cubicBezTo>
                    <a:pt x="66" y="1014"/>
                    <a:pt x="65" y="1013"/>
                    <a:pt x="64" y="1012"/>
                  </a:cubicBezTo>
                  <a:cubicBezTo>
                    <a:pt x="96" y="1018"/>
                    <a:pt x="96" y="1018"/>
                    <a:pt x="96" y="1018"/>
                  </a:cubicBezTo>
                  <a:cubicBezTo>
                    <a:pt x="87" y="1050"/>
                    <a:pt x="79" y="1083"/>
                    <a:pt x="73" y="1115"/>
                  </a:cubicBezTo>
                  <a:cubicBezTo>
                    <a:pt x="70" y="1133"/>
                    <a:pt x="82" y="1149"/>
                    <a:pt x="100" y="1152"/>
                  </a:cubicBezTo>
                  <a:cubicBezTo>
                    <a:pt x="106" y="1153"/>
                    <a:pt x="106" y="1153"/>
                    <a:pt x="106" y="1153"/>
                  </a:cubicBezTo>
                  <a:cubicBezTo>
                    <a:pt x="106" y="1153"/>
                    <a:pt x="106" y="1153"/>
                    <a:pt x="106" y="1153"/>
                  </a:cubicBezTo>
                  <a:cubicBezTo>
                    <a:pt x="108" y="1153"/>
                    <a:pt x="109" y="1152"/>
                    <a:pt x="110" y="1150"/>
                  </a:cubicBezTo>
                  <a:cubicBezTo>
                    <a:pt x="116" y="1109"/>
                    <a:pt x="116" y="1109"/>
                    <a:pt x="116" y="1109"/>
                  </a:cubicBezTo>
                  <a:cubicBezTo>
                    <a:pt x="139" y="1143"/>
                    <a:pt x="139" y="1143"/>
                    <a:pt x="139" y="1143"/>
                  </a:cubicBezTo>
                  <a:cubicBezTo>
                    <a:pt x="140" y="1143"/>
                    <a:pt x="141" y="1144"/>
                    <a:pt x="142" y="1144"/>
                  </a:cubicBezTo>
                  <a:cubicBezTo>
                    <a:pt x="144" y="1144"/>
                    <a:pt x="145" y="1143"/>
                    <a:pt x="146" y="1142"/>
                  </a:cubicBezTo>
                  <a:cubicBezTo>
                    <a:pt x="146" y="1141"/>
                    <a:pt x="146" y="1141"/>
                    <a:pt x="146" y="1140"/>
                  </a:cubicBezTo>
                  <a:cubicBezTo>
                    <a:pt x="149" y="1123"/>
                    <a:pt x="149" y="1123"/>
                    <a:pt x="149" y="1123"/>
                  </a:cubicBezTo>
                  <a:cubicBezTo>
                    <a:pt x="169" y="1154"/>
                    <a:pt x="169" y="1154"/>
                    <a:pt x="169" y="1154"/>
                  </a:cubicBezTo>
                  <a:cubicBezTo>
                    <a:pt x="170" y="1154"/>
                    <a:pt x="171" y="1155"/>
                    <a:pt x="171" y="1155"/>
                  </a:cubicBezTo>
                  <a:cubicBezTo>
                    <a:pt x="173" y="1155"/>
                    <a:pt x="175" y="1154"/>
                    <a:pt x="176" y="1152"/>
                  </a:cubicBezTo>
                  <a:cubicBezTo>
                    <a:pt x="176" y="1152"/>
                    <a:pt x="176" y="1152"/>
                    <a:pt x="176" y="1151"/>
                  </a:cubicBezTo>
                  <a:cubicBezTo>
                    <a:pt x="179" y="1134"/>
                    <a:pt x="179" y="1134"/>
                    <a:pt x="179" y="1134"/>
                  </a:cubicBezTo>
                  <a:cubicBezTo>
                    <a:pt x="204" y="1172"/>
                    <a:pt x="204" y="1172"/>
                    <a:pt x="204" y="1172"/>
                  </a:cubicBezTo>
                  <a:cubicBezTo>
                    <a:pt x="168" y="1200"/>
                    <a:pt x="168" y="1200"/>
                    <a:pt x="168" y="1200"/>
                  </a:cubicBezTo>
                  <a:cubicBezTo>
                    <a:pt x="171" y="1182"/>
                    <a:pt x="171" y="1182"/>
                    <a:pt x="171" y="1182"/>
                  </a:cubicBezTo>
                  <a:cubicBezTo>
                    <a:pt x="171" y="1180"/>
                    <a:pt x="171" y="1179"/>
                    <a:pt x="169" y="1178"/>
                  </a:cubicBezTo>
                  <a:cubicBezTo>
                    <a:pt x="168" y="1177"/>
                    <a:pt x="166" y="1177"/>
                    <a:pt x="165" y="1178"/>
                  </a:cubicBezTo>
                  <a:cubicBezTo>
                    <a:pt x="136" y="1200"/>
                    <a:pt x="136" y="1200"/>
                    <a:pt x="136" y="1200"/>
                  </a:cubicBezTo>
                  <a:cubicBezTo>
                    <a:pt x="139" y="1182"/>
                    <a:pt x="139" y="1182"/>
                    <a:pt x="139" y="1182"/>
                  </a:cubicBezTo>
                  <a:cubicBezTo>
                    <a:pt x="139" y="1181"/>
                    <a:pt x="139" y="1180"/>
                    <a:pt x="137" y="1179"/>
                  </a:cubicBezTo>
                  <a:cubicBezTo>
                    <a:pt x="136" y="1178"/>
                    <a:pt x="135" y="1178"/>
                    <a:pt x="133" y="1179"/>
                  </a:cubicBezTo>
                  <a:cubicBezTo>
                    <a:pt x="101" y="1204"/>
                    <a:pt x="101" y="1204"/>
                    <a:pt x="101" y="1204"/>
                  </a:cubicBezTo>
                  <a:cubicBezTo>
                    <a:pt x="108" y="1162"/>
                    <a:pt x="108" y="1162"/>
                    <a:pt x="108" y="1162"/>
                  </a:cubicBezTo>
                  <a:cubicBezTo>
                    <a:pt x="108" y="1162"/>
                    <a:pt x="108" y="1161"/>
                    <a:pt x="107" y="1160"/>
                  </a:cubicBezTo>
                  <a:cubicBezTo>
                    <a:pt x="106" y="1159"/>
                    <a:pt x="106" y="1158"/>
                    <a:pt x="105" y="1158"/>
                  </a:cubicBezTo>
                  <a:cubicBezTo>
                    <a:pt x="99" y="1157"/>
                    <a:pt x="99" y="1157"/>
                    <a:pt x="99" y="1157"/>
                  </a:cubicBezTo>
                  <a:cubicBezTo>
                    <a:pt x="97" y="1157"/>
                    <a:pt x="95" y="1157"/>
                    <a:pt x="93" y="1157"/>
                  </a:cubicBezTo>
                  <a:cubicBezTo>
                    <a:pt x="77" y="1158"/>
                    <a:pt x="65" y="1169"/>
                    <a:pt x="62" y="1184"/>
                  </a:cubicBezTo>
                  <a:cubicBezTo>
                    <a:pt x="38" y="1359"/>
                    <a:pt x="54" y="1522"/>
                    <a:pt x="108" y="1656"/>
                  </a:cubicBezTo>
                  <a:cubicBezTo>
                    <a:pt x="148" y="1756"/>
                    <a:pt x="208" y="1836"/>
                    <a:pt x="286" y="1893"/>
                  </a:cubicBezTo>
                  <a:cubicBezTo>
                    <a:pt x="280" y="1895"/>
                    <a:pt x="275" y="1898"/>
                    <a:pt x="273" y="1903"/>
                  </a:cubicBezTo>
                  <a:cubicBezTo>
                    <a:pt x="267" y="1913"/>
                    <a:pt x="271" y="1925"/>
                    <a:pt x="281" y="1931"/>
                  </a:cubicBezTo>
                  <a:cubicBezTo>
                    <a:pt x="283" y="1931"/>
                    <a:pt x="284" y="1932"/>
                    <a:pt x="285" y="1932"/>
                  </a:cubicBezTo>
                  <a:cubicBezTo>
                    <a:pt x="287" y="1933"/>
                    <a:pt x="289" y="1933"/>
                    <a:pt x="291" y="1933"/>
                  </a:cubicBezTo>
                  <a:cubicBezTo>
                    <a:pt x="298" y="1933"/>
                    <a:pt x="305" y="1929"/>
                    <a:pt x="308" y="1922"/>
                  </a:cubicBezTo>
                  <a:cubicBezTo>
                    <a:pt x="310" y="1919"/>
                    <a:pt x="311" y="1915"/>
                    <a:pt x="311" y="1911"/>
                  </a:cubicBezTo>
                  <a:cubicBezTo>
                    <a:pt x="316" y="1914"/>
                    <a:pt x="321" y="1917"/>
                    <a:pt x="326" y="1920"/>
                  </a:cubicBezTo>
                  <a:cubicBezTo>
                    <a:pt x="346" y="1932"/>
                    <a:pt x="367" y="1942"/>
                    <a:pt x="388" y="1951"/>
                  </a:cubicBezTo>
                  <a:cubicBezTo>
                    <a:pt x="384" y="1953"/>
                    <a:pt x="382" y="1956"/>
                    <a:pt x="380" y="1960"/>
                  </a:cubicBezTo>
                  <a:cubicBezTo>
                    <a:pt x="377" y="1964"/>
                    <a:pt x="377" y="1970"/>
                    <a:pt x="378" y="1975"/>
                  </a:cubicBezTo>
                  <a:cubicBezTo>
                    <a:pt x="380" y="1980"/>
                    <a:pt x="383" y="1984"/>
                    <a:pt x="388" y="1987"/>
                  </a:cubicBezTo>
                  <a:cubicBezTo>
                    <a:pt x="389" y="1988"/>
                    <a:pt x="391" y="1988"/>
                    <a:pt x="392" y="1989"/>
                  </a:cubicBezTo>
                  <a:cubicBezTo>
                    <a:pt x="394" y="1989"/>
                    <a:pt x="396" y="1989"/>
                    <a:pt x="398" y="1989"/>
                  </a:cubicBezTo>
                  <a:cubicBezTo>
                    <a:pt x="405" y="1989"/>
                    <a:pt x="412" y="1985"/>
                    <a:pt x="415" y="1979"/>
                  </a:cubicBezTo>
                  <a:cubicBezTo>
                    <a:pt x="418" y="1973"/>
                    <a:pt x="418" y="1967"/>
                    <a:pt x="416" y="1962"/>
                  </a:cubicBezTo>
                  <a:cubicBezTo>
                    <a:pt x="429" y="1966"/>
                    <a:pt x="441" y="1970"/>
                    <a:pt x="454" y="1973"/>
                  </a:cubicBezTo>
                  <a:cubicBezTo>
                    <a:pt x="503" y="1986"/>
                    <a:pt x="556" y="1992"/>
                    <a:pt x="611" y="1990"/>
                  </a:cubicBezTo>
                  <a:cubicBezTo>
                    <a:pt x="821" y="1982"/>
                    <a:pt x="1054" y="1867"/>
                    <a:pt x="1250" y="1673"/>
                  </a:cubicBezTo>
                  <a:cubicBezTo>
                    <a:pt x="1283" y="1705"/>
                    <a:pt x="1283" y="1705"/>
                    <a:pt x="1283" y="1705"/>
                  </a:cubicBezTo>
                  <a:cubicBezTo>
                    <a:pt x="1274" y="1715"/>
                    <a:pt x="1274" y="1715"/>
                    <a:pt x="1274" y="1715"/>
                  </a:cubicBezTo>
                  <a:cubicBezTo>
                    <a:pt x="1273" y="1716"/>
                    <a:pt x="1273" y="1717"/>
                    <a:pt x="1273" y="1718"/>
                  </a:cubicBezTo>
                  <a:cubicBezTo>
                    <a:pt x="1274" y="1719"/>
                    <a:pt x="1275" y="1720"/>
                    <a:pt x="1276" y="1721"/>
                  </a:cubicBezTo>
                  <a:cubicBezTo>
                    <a:pt x="1323" y="1732"/>
                    <a:pt x="1323" y="1732"/>
                    <a:pt x="1323" y="1732"/>
                  </a:cubicBezTo>
                  <a:cubicBezTo>
                    <a:pt x="1324" y="1732"/>
                    <a:pt x="1326" y="1732"/>
                    <a:pt x="1327" y="1731"/>
                  </a:cubicBezTo>
                  <a:cubicBezTo>
                    <a:pt x="1333" y="1724"/>
                    <a:pt x="1333" y="1724"/>
                    <a:pt x="1333" y="1724"/>
                  </a:cubicBezTo>
                  <a:cubicBezTo>
                    <a:pt x="1343" y="1733"/>
                    <a:pt x="1343" y="1733"/>
                    <a:pt x="1343" y="1733"/>
                  </a:cubicBezTo>
                  <a:cubicBezTo>
                    <a:pt x="1344" y="1734"/>
                    <a:pt x="1345" y="1734"/>
                    <a:pt x="1345" y="1734"/>
                  </a:cubicBezTo>
                  <a:cubicBezTo>
                    <a:pt x="1346" y="1734"/>
                    <a:pt x="1347" y="1734"/>
                    <a:pt x="1348" y="1733"/>
                  </a:cubicBezTo>
                  <a:cubicBezTo>
                    <a:pt x="1359" y="1721"/>
                    <a:pt x="1359" y="1721"/>
                    <a:pt x="1359" y="1721"/>
                  </a:cubicBezTo>
                  <a:cubicBezTo>
                    <a:pt x="1360" y="1720"/>
                    <a:pt x="1360" y="1718"/>
                    <a:pt x="1359" y="1716"/>
                  </a:cubicBezTo>
                  <a:cubicBezTo>
                    <a:pt x="1349" y="1707"/>
                    <a:pt x="1349" y="1707"/>
                    <a:pt x="1349" y="1707"/>
                  </a:cubicBezTo>
                  <a:cubicBezTo>
                    <a:pt x="1381" y="1673"/>
                    <a:pt x="1381" y="1673"/>
                    <a:pt x="1381" y="1673"/>
                  </a:cubicBezTo>
                  <a:cubicBezTo>
                    <a:pt x="1382" y="1672"/>
                    <a:pt x="1382" y="1671"/>
                    <a:pt x="1382" y="1669"/>
                  </a:cubicBezTo>
                  <a:cubicBezTo>
                    <a:pt x="1368" y="1623"/>
                    <a:pt x="1368" y="1623"/>
                    <a:pt x="1368" y="1623"/>
                  </a:cubicBezTo>
                  <a:cubicBezTo>
                    <a:pt x="1368" y="1622"/>
                    <a:pt x="1367" y="1621"/>
                    <a:pt x="1366" y="1620"/>
                  </a:cubicBezTo>
                  <a:cubicBezTo>
                    <a:pt x="1364" y="1620"/>
                    <a:pt x="1363" y="1620"/>
                    <a:pt x="1362" y="1621"/>
                  </a:cubicBezTo>
                  <a:cubicBezTo>
                    <a:pt x="1353" y="1631"/>
                    <a:pt x="1353" y="1631"/>
                    <a:pt x="1353" y="1631"/>
                  </a:cubicBezTo>
                  <a:cubicBezTo>
                    <a:pt x="1319" y="1599"/>
                    <a:pt x="1319" y="1599"/>
                    <a:pt x="1319" y="1599"/>
                  </a:cubicBezTo>
                  <a:cubicBezTo>
                    <a:pt x="1382" y="1527"/>
                    <a:pt x="1440" y="1448"/>
                    <a:pt x="1491" y="1363"/>
                  </a:cubicBezTo>
                  <a:cubicBezTo>
                    <a:pt x="1531" y="1295"/>
                    <a:pt x="1566" y="1225"/>
                    <a:pt x="1596" y="1153"/>
                  </a:cubicBezTo>
                  <a:cubicBezTo>
                    <a:pt x="1596" y="1153"/>
                    <a:pt x="1596" y="1153"/>
                    <a:pt x="1596" y="1153"/>
                  </a:cubicBezTo>
                  <a:cubicBezTo>
                    <a:pt x="1600" y="1141"/>
                    <a:pt x="1594" y="1127"/>
                    <a:pt x="1583" y="1122"/>
                  </a:cubicBezTo>
                  <a:cubicBezTo>
                    <a:pt x="1581" y="1122"/>
                    <a:pt x="1581" y="1122"/>
                    <a:pt x="1581" y="1122"/>
                  </a:cubicBezTo>
                  <a:cubicBezTo>
                    <a:pt x="1579" y="1121"/>
                    <a:pt x="1578" y="1122"/>
                    <a:pt x="1577" y="1123"/>
                  </a:cubicBezTo>
                  <a:cubicBezTo>
                    <a:pt x="1571" y="1132"/>
                    <a:pt x="1563" y="1135"/>
                    <a:pt x="1553" y="1132"/>
                  </a:cubicBezTo>
                  <a:cubicBezTo>
                    <a:pt x="1538" y="1128"/>
                    <a:pt x="1522" y="1113"/>
                    <a:pt x="1512" y="1094"/>
                  </a:cubicBezTo>
                  <a:cubicBezTo>
                    <a:pt x="1522" y="1090"/>
                    <a:pt x="1532" y="1088"/>
                    <a:pt x="1541" y="1088"/>
                  </a:cubicBezTo>
                  <a:cubicBezTo>
                    <a:pt x="1548" y="1088"/>
                    <a:pt x="1554" y="1088"/>
                    <a:pt x="1560" y="1090"/>
                  </a:cubicBezTo>
                  <a:cubicBezTo>
                    <a:pt x="1570" y="1092"/>
                    <a:pt x="1582" y="1099"/>
                    <a:pt x="1580" y="1116"/>
                  </a:cubicBezTo>
                  <a:cubicBezTo>
                    <a:pt x="1579" y="1118"/>
                    <a:pt x="1580" y="1119"/>
                    <a:pt x="1582" y="1120"/>
                  </a:cubicBezTo>
                  <a:cubicBezTo>
                    <a:pt x="1583" y="1120"/>
                    <a:pt x="1583" y="1120"/>
                    <a:pt x="1583" y="1120"/>
                  </a:cubicBezTo>
                  <a:cubicBezTo>
                    <a:pt x="1586" y="1122"/>
                    <a:pt x="1589" y="1122"/>
                    <a:pt x="1593" y="1122"/>
                  </a:cubicBezTo>
                  <a:cubicBezTo>
                    <a:pt x="1602" y="1122"/>
                    <a:pt x="1610" y="1116"/>
                    <a:pt x="1614" y="1107"/>
                  </a:cubicBezTo>
                  <a:cubicBezTo>
                    <a:pt x="1626" y="1074"/>
                    <a:pt x="1637" y="1041"/>
                    <a:pt x="1647" y="1006"/>
                  </a:cubicBezTo>
                  <a:cubicBezTo>
                    <a:pt x="1647" y="1005"/>
                    <a:pt x="1647" y="1004"/>
                    <a:pt x="1647" y="1003"/>
                  </a:cubicBezTo>
                  <a:cubicBezTo>
                    <a:pt x="1646" y="1003"/>
                    <a:pt x="1645" y="1002"/>
                    <a:pt x="1645" y="1002"/>
                  </a:cubicBezTo>
                  <a:cubicBezTo>
                    <a:pt x="1590" y="988"/>
                    <a:pt x="1590" y="988"/>
                    <a:pt x="1590" y="988"/>
                  </a:cubicBezTo>
                  <a:cubicBezTo>
                    <a:pt x="1597" y="959"/>
                    <a:pt x="1597" y="959"/>
                    <a:pt x="1597" y="959"/>
                  </a:cubicBezTo>
                  <a:cubicBezTo>
                    <a:pt x="1597" y="959"/>
                    <a:pt x="1597" y="959"/>
                    <a:pt x="1597" y="959"/>
                  </a:cubicBezTo>
                  <a:cubicBezTo>
                    <a:pt x="1597" y="958"/>
                    <a:pt x="1597" y="957"/>
                    <a:pt x="1597" y="956"/>
                  </a:cubicBezTo>
                  <a:cubicBezTo>
                    <a:pt x="1596" y="956"/>
                    <a:pt x="1596" y="956"/>
                    <a:pt x="1596" y="956"/>
                  </a:cubicBezTo>
                  <a:cubicBezTo>
                    <a:pt x="1596" y="955"/>
                    <a:pt x="1595" y="955"/>
                    <a:pt x="1594" y="955"/>
                  </a:cubicBezTo>
                  <a:cubicBezTo>
                    <a:pt x="1594" y="955"/>
                    <a:pt x="1594" y="955"/>
                    <a:pt x="1594" y="955"/>
                  </a:cubicBezTo>
                  <a:cubicBezTo>
                    <a:pt x="1594" y="955"/>
                    <a:pt x="1594" y="955"/>
                    <a:pt x="1594" y="955"/>
                  </a:cubicBezTo>
                  <a:cubicBezTo>
                    <a:pt x="1591" y="954"/>
                    <a:pt x="1591" y="954"/>
                    <a:pt x="1591" y="954"/>
                  </a:cubicBezTo>
                  <a:cubicBezTo>
                    <a:pt x="1580" y="951"/>
                    <a:pt x="1580" y="951"/>
                    <a:pt x="1580" y="951"/>
                  </a:cubicBezTo>
                  <a:cubicBezTo>
                    <a:pt x="1580" y="951"/>
                    <a:pt x="1580" y="951"/>
                    <a:pt x="1580" y="951"/>
                  </a:cubicBezTo>
                  <a:cubicBezTo>
                    <a:pt x="1562" y="947"/>
                    <a:pt x="1562" y="947"/>
                    <a:pt x="1562" y="947"/>
                  </a:cubicBezTo>
                  <a:cubicBezTo>
                    <a:pt x="1566" y="931"/>
                    <a:pt x="1566" y="931"/>
                    <a:pt x="1566" y="931"/>
                  </a:cubicBezTo>
                  <a:cubicBezTo>
                    <a:pt x="1571" y="911"/>
                    <a:pt x="1571" y="911"/>
                    <a:pt x="1571" y="911"/>
                  </a:cubicBezTo>
                  <a:cubicBezTo>
                    <a:pt x="1603" y="919"/>
                    <a:pt x="1603" y="919"/>
                    <a:pt x="1603" y="919"/>
                  </a:cubicBezTo>
                  <a:cubicBezTo>
                    <a:pt x="1604" y="919"/>
                    <a:pt x="1604" y="919"/>
                    <a:pt x="1604" y="919"/>
                  </a:cubicBezTo>
                  <a:cubicBezTo>
                    <a:pt x="1604" y="919"/>
                    <a:pt x="1604" y="919"/>
                    <a:pt x="1604" y="919"/>
                  </a:cubicBezTo>
                  <a:cubicBezTo>
                    <a:pt x="1604" y="919"/>
                    <a:pt x="1604" y="919"/>
                    <a:pt x="1604" y="919"/>
                  </a:cubicBezTo>
                  <a:cubicBezTo>
                    <a:pt x="1605" y="919"/>
                    <a:pt x="1605" y="919"/>
                    <a:pt x="1605" y="919"/>
                  </a:cubicBezTo>
                  <a:cubicBezTo>
                    <a:pt x="1605" y="919"/>
                    <a:pt x="1605" y="919"/>
                    <a:pt x="1605" y="919"/>
                  </a:cubicBezTo>
                  <a:cubicBezTo>
                    <a:pt x="1605" y="919"/>
                    <a:pt x="1606" y="919"/>
                    <a:pt x="1606" y="919"/>
                  </a:cubicBezTo>
                  <a:cubicBezTo>
                    <a:pt x="1607" y="918"/>
                    <a:pt x="1607" y="918"/>
                    <a:pt x="1608" y="917"/>
                  </a:cubicBezTo>
                  <a:cubicBezTo>
                    <a:pt x="1615" y="887"/>
                    <a:pt x="1615" y="887"/>
                    <a:pt x="1615" y="887"/>
                  </a:cubicBezTo>
                  <a:cubicBezTo>
                    <a:pt x="1670" y="901"/>
                    <a:pt x="1670" y="901"/>
                    <a:pt x="1670" y="901"/>
                  </a:cubicBezTo>
                  <a:cubicBezTo>
                    <a:pt x="1671" y="901"/>
                    <a:pt x="1672" y="901"/>
                    <a:pt x="1673" y="901"/>
                  </a:cubicBezTo>
                  <a:cubicBezTo>
                    <a:pt x="1673" y="900"/>
                    <a:pt x="1674" y="899"/>
                    <a:pt x="1674" y="898"/>
                  </a:cubicBezTo>
                  <a:cubicBezTo>
                    <a:pt x="1680" y="871"/>
                    <a:pt x="1685" y="844"/>
                    <a:pt x="1689" y="818"/>
                  </a:cubicBezTo>
                  <a:cubicBezTo>
                    <a:pt x="1714" y="640"/>
                    <a:pt x="1698" y="474"/>
                    <a:pt x="1644" y="339"/>
                  </a:cubicBezTo>
                  <a:moveTo>
                    <a:pt x="404" y="1958"/>
                  </a:moveTo>
                  <a:cubicBezTo>
                    <a:pt x="410" y="1961"/>
                    <a:pt x="412" y="1969"/>
                    <a:pt x="409" y="1975"/>
                  </a:cubicBezTo>
                  <a:cubicBezTo>
                    <a:pt x="407" y="1979"/>
                    <a:pt x="403" y="1982"/>
                    <a:pt x="398" y="1982"/>
                  </a:cubicBezTo>
                  <a:cubicBezTo>
                    <a:pt x="396" y="1982"/>
                    <a:pt x="393" y="1982"/>
                    <a:pt x="391" y="1981"/>
                  </a:cubicBezTo>
                  <a:cubicBezTo>
                    <a:pt x="388" y="1979"/>
                    <a:pt x="386" y="1976"/>
                    <a:pt x="385" y="1973"/>
                  </a:cubicBezTo>
                  <a:cubicBezTo>
                    <a:pt x="384" y="1970"/>
                    <a:pt x="384" y="1966"/>
                    <a:pt x="386" y="1963"/>
                  </a:cubicBezTo>
                  <a:cubicBezTo>
                    <a:pt x="388" y="1959"/>
                    <a:pt x="392" y="1956"/>
                    <a:pt x="397" y="1956"/>
                  </a:cubicBezTo>
                  <a:cubicBezTo>
                    <a:pt x="398" y="1956"/>
                    <a:pt x="399" y="1956"/>
                    <a:pt x="401" y="1957"/>
                  </a:cubicBezTo>
                  <a:cubicBezTo>
                    <a:pt x="402" y="1957"/>
                    <a:pt x="403" y="1957"/>
                    <a:pt x="404" y="1958"/>
                  </a:cubicBezTo>
                  <a:moveTo>
                    <a:pt x="303" y="1909"/>
                  </a:moveTo>
                  <a:cubicBezTo>
                    <a:pt x="304" y="1912"/>
                    <a:pt x="304" y="1916"/>
                    <a:pt x="302" y="1919"/>
                  </a:cubicBezTo>
                  <a:cubicBezTo>
                    <a:pt x="300" y="1923"/>
                    <a:pt x="296" y="1926"/>
                    <a:pt x="291" y="1926"/>
                  </a:cubicBezTo>
                  <a:cubicBezTo>
                    <a:pt x="289" y="1926"/>
                    <a:pt x="286" y="1925"/>
                    <a:pt x="284" y="1924"/>
                  </a:cubicBezTo>
                  <a:cubicBezTo>
                    <a:pt x="278" y="1921"/>
                    <a:pt x="276" y="1913"/>
                    <a:pt x="279" y="1907"/>
                  </a:cubicBezTo>
                  <a:cubicBezTo>
                    <a:pt x="281" y="1903"/>
                    <a:pt x="285" y="1900"/>
                    <a:pt x="290" y="1900"/>
                  </a:cubicBezTo>
                  <a:cubicBezTo>
                    <a:pt x="291" y="1900"/>
                    <a:pt x="293" y="1900"/>
                    <a:pt x="294" y="1900"/>
                  </a:cubicBezTo>
                  <a:cubicBezTo>
                    <a:pt x="295" y="1901"/>
                    <a:pt x="296" y="1901"/>
                    <a:pt x="297" y="1901"/>
                  </a:cubicBezTo>
                  <a:cubicBezTo>
                    <a:pt x="300" y="1903"/>
                    <a:pt x="302" y="1906"/>
                    <a:pt x="303" y="1909"/>
                  </a:cubicBezTo>
                  <a:moveTo>
                    <a:pt x="748" y="34"/>
                  </a:moveTo>
                  <a:cubicBezTo>
                    <a:pt x="747" y="36"/>
                    <a:pt x="746" y="37"/>
                    <a:pt x="745" y="38"/>
                  </a:cubicBezTo>
                  <a:cubicBezTo>
                    <a:pt x="743" y="39"/>
                    <a:pt x="741" y="39"/>
                    <a:pt x="740" y="39"/>
                  </a:cubicBezTo>
                  <a:cubicBezTo>
                    <a:pt x="738" y="38"/>
                    <a:pt x="736" y="37"/>
                    <a:pt x="735" y="35"/>
                  </a:cubicBezTo>
                  <a:cubicBezTo>
                    <a:pt x="734" y="32"/>
                    <a:pt x="735" y="28"/>
                    <a:pt x="738" y="26"/>
                  </a:cubicBezTo>
                  <a:cubicBezTo>
                    <a:pt x="739" y="26"/>
                    <a:pt x="740" y="25"/>
                    <a:pt x="741" y="25"/>
                  </a:cubicBezTo>
                  <a:cubicBezTo>
                    <a:pt x="742" y="25"/>
                    <a:pt x="742" y="25"/>
                    <a:pt x="743" y="26"/>
                  </a:cubicBezTo>
                  <a:cubicBezTo>
                    <a:pt x="745" y="26"/>
                    <a:pt x="747" y="27"/>
                    <a:pt x="747" y="29"/>
                  </a:cubicBezTo>
                  <a:cubicBezTo>
                    <a:pt x="748" y="30"/>
                    <a:pt x="749" y="32"/>
                    <a:pt x="748" y="34"/>
                  </a:cubicBezTo>
                  <a:moveTo>
                    <a:pt x="1436" y="67"/>
                  </a:moveTo>
                  <a:cubicBezTo>
                    <a:pt x="1438" y="63"/>
                    <a:pt x="1443" y="60"/>
                    <a:pt x="1447" y="60"/>
                  </a:cubicBezTo>
                  <a:cubicBezTo>
                    <a:pt x="1449" y="60"/>
                    <a:pt x="1450" y="60"/>
                    <a:pt x="1451" y="60"/>
                  </a:cubicBezTo>
                  <a:cubicBezTo>
                    <a:pt x="1452" y="61"/>
                    <a:pt x="1453" y="61"/>
                    <a:pt x="1454" y="61"/>
                  </a:cubicBezTo>
                  <a:cubicBezTo>
                    <a:pt x="1457" y="63"/>
                    <a:pt x="1459" y="66"/>
                    <a:pt x="1460" y="69"/>
                  </a:cubicBezTo>
                  <a:cubicBezTo>
                    <a:pt x="1461" y="72"/>
                    <a:pt x="1461" y="76"/>
                    <a:pt x="1460" y="79"/>
                  </a:cubicBezTo>
                  <a:cubicBezTo>
                    <a:pt x="1457" y="83"/>
                    <a:pt x="1453" y="86"/>
                    <a:pt x="1448" y="86"/>
                  </a:cubicBezTo>
                  <a:cubicBezTo>
                    <a:pt x="1446" y="86"/>
                    <a:pt x="1444" y="86"/>
                    <a:pt x="1442" y="85"/>
                  </a:cubicBezTo>
                  <a:cubicBezTo>
                    <a:pt x="1441" y="84"/>
                    <a:pt x="1440" y="83"/>
                    <a:pt x="1439" y="83"/>
                  </a:cubicBezTo>
                  <a:cubicBezTo>
                    <a:pt x="1435" y="79"/>
                    <a:pt x="1434" y="73"/>
                    <a:pt x="1436" y="67"/>
                  </a:cubicBezTo>
                  <a:moveTo>
                    <a:pt x="1601" y="911"/>
                  </a:moveTo>
                  <a:cubicBezTo>
                    <a:pt x="1600" y="911"/>
                    <a:pt x="1600" y="911"/>
                    <a:pt x="1600" y="911"/>
                  </a:cubicBezTo>
                  <a:cubicBezTo>
                    <a:pt x="1594" y="909"/>
                    <a:pt x="1594" y="909"/>
                    <a:pt x="1594" y="909"/>
                  </a:cubicBezTo>
                  <a:cubicBezTo>
                    <a:pt x="1599" y="888"/>
                    <a:pt x="1599" y="888"/>
                    <a:pt x="1599" y="888"/>
                  </a:cubicBezTo>
                  <a:cubicBezTo>
                    <a:pt x="1608" y="884"/>
                    <a:pt x="1608" y="884"/>
                    <a:pt x="1608" y="884"/>
                  </a:cubicBezTo>
                  <a:lnTo>
                    <a:pt x="1601" y="911"/>
                  </a:lnTo>
                  <a:close/>
                  <a:moveTo>
                    <a:pt x="1617" y="878"/>
                  </a:moveTo>
                  <a:cubicBezTo>
                    <a:pt x="1618" y="877"/>
                    <a:pt x="1617" y="875"/>
                    <a:pt x="1616" y="874"/>
                  </a:cubicBezTo>
                  <a:cubicBezTo>
                    <a:pt x="1615" y="874"/>
                    <a:pt x="1614" y="873"/>
                    <a:pt x="1612" y="874"/>
                  </a:cubicBezTo>
                  <a:cubicBezTo>
                    <a:pt x="1595" y="882"/>
                    <a:pt x="1595" y="882"/>
                    <a:pt x="1595" y="882"/>
                  </a:cubicBezTo>
                  <a:cubicBezTo>
                    <a:pt x="1594" y="883"/>
                    <a:pt x="1593" y="883"/>
                    <a:pt x="1593" y="884"/>
                  </a:cubicBezTo>
                  <a:cubicBezTo>
                    <a:pt x="1587" y="908"/>
                    <a:pt x="1587" y="908"/>
                    <a:pt x="1587" y="908"/>
                  </a:cubicBezTo>
                  <a:cubicBezTo>
                    <a:pt x="1573" y="904"/>
                    <a:pt x="1573" y="904"/>
                    <a:pt x="1573" y="904"/>
                  </a:cubicBezTo>
                  <a:cubicBezTo>
                    <a:pt x="1573" y="902"/>
                    <a:pt x="1573" y="902"/>
                    <a:pt x="1573" y="902"/>
                  </a:cubicBezTo>
                  <a:cubicBezTo>
                    <a:pt x="1574" y="901"/>
                    <a:pt x="1573" y="899"/>
                    <a:pt x="1572" y="898"/>
                  </a:cubicBezTo>
                  <a:cubicBezTo>
                    <a:pt x="1571" y="897"/>
                    <a:pt x="1570" y="897"/>
                    <a:pt x="1568" y="898"/>
                  </a:cubicBezTo>
                  <a:cubicBezTo>
                    <a:pt x="1551" y="906"/>
                    <a:pt x="1551" y="906"/>
                    <a:pt x="1551" y="906"/>
                  </a:cubicBezTo>
                  <a:cubicBezTo>
                    <a:pt x="1550" y="906"/>
                    <a:pt x="1549" y="907"/>
                    <a:pt x="1549" y="908"/>
                  </a:cubicBezTo>
                  <a:cubicBezTo>
                    <a:pt x="1541" y="939"/>
                    <a:pt x="1541" y="939"/>
                    <a:pt x="1541" y="939"/>
                  </a:cubicBezTo>
                  <a:cubicBezTo>
                    <a:pt x="1541" y="940"/>
                    <a:pt x="1541" y="941"/>
                    <a:pt x="1542" y="942"/>
                  </a:cubicBezTo>
                  <a:cubicBezTo>
                    <a:pt x="1554" y="957"/>
                    <a:pt x="1554" y="957"/>
                    <a:pt x="1554" y="957"/>
                  </a:cubicBezTo>
                  <a:cubicBezTo>
                    <a:pt x="1554" y="958"/>
                    <a:pt x="1555" y="958"/>
                    <a:pt x="1555" y="958"/>
                  </a:cubicBezTo>
                  <a:cubicBezTo>
                    <a:pt x="1556" y="958"/>
                    <a:pt x="1556" y="959"/>
                    <a:pt x="1556" y="959"/>
                  </a:cubicBezTo>
                  <a:cubicBezTo>
                    <a:pt x="1556" y="959"/>
                    <a:pt x="1556" y="959"/>
                    <a:pt x="1557" y="959"/>
                  </a:cubicBezTo>
                  <a:cubicBezTo>
                    <a:pt x="1558" y="959"/>
                    <a:pt x="1560" y="957"/>
                    <a:pt x="1560" y="956"/>
                  </a:cubicBezTo>
                  <a:cubicBezTo>
                    <a:pt x="1560" y="956"/>
                    <a:pt x="1560" y="955"/>
                    <a:pt x="1560" y="955"/>
                  </a:cubicBezTo>
                  <a:cubicBezTo>
                    <a:pt x="1560" y="954"/>
                    <a:pt x="1560" y="954"/>
                    <a:pt x="1560" y="954"/>
                  </a:cubicBezTo>
                  <a:cubicBezTo>
                    <a:pt x="1575" y="957"/>
                    <a:pt x="1575" y="957"/>
                    <a:pt x="1575" y="957"/>
                  </a:cubicBezTo>
                  <a:cubicBezTo>
                    <a:pt x="1569" y="980"/>
                    <a:pt x="1569" y="980"/>
                    <a:pt x="1569" y="980"/>
                  </a:cubicBezTo>
                  <a:cubicBezTo>
                    <a:pt x="1568" y="981"/>
                    <a:pt x="1569" y="982"/>
                    <a:pt x="1569" y="983"/>
                  </a:cubicBezTo>
                  <a:cubicBezTo>
                    <a:pt x="1581" y="999"/>
                    <a:pt x="1581" y="999"/>
                    <a:pt x="1581" y="999"/>
                  </a:cubicBezTo>
                  <a:cubicBezTo>
                    <a:pt x="1582" y="999"/>
                    <a:pt x="1582" y="1000"/>
                    <a:pt x="1583" y="1000"/>
                  </a:cubicBezTo>
                  <a:cubicBezTo>
                    <a:pt x="1583" y="1000"/>
                    <a:pt x="1583" y="1000"/>
                    <a:pt x="1583" y="1000"/>
                  </a:cubicBezTo>
                  <a:cubicBezTo>
                    <a:pt x="1583" y="1000"/>
                    <a:pt x="1584" y="1000"/>
                    <a:pt x="1584" y="1000"/>
                  </a:cubicBezTo>
                  <a:cubicBezTo>
                    <a:pt x="1586" y="1000"/>
                    <a:pt x="1587" y="999"/>
                    <a:pt x="1587" y="998"/>
                  </a:cubicBezTo>
                  <a:cubicBezTo>
                    <a:pt x="1588" y="997"/>
                    <a:pt x="1588" y="997"/>
                    <a:pt x="1588" y="997"/>
                  </a:cubicBezTo>
                  <a:cubicBezTo>
                    <a:pt x="1588" y="995"/>
                    <a:pt x="1588" y="995"/>
                    <a:pt x="1588" y="995"/>
                  </a:cubicBezTo>
                  <a:cubicBezTo>
                    <a:pt x="1639" y="1008"/>
                    <a:pt x="1639" y="1008"/>
                    <a:pt x="1639" y="1008"/>
                  </a:cubicBezTo>
                  <a:cubicBezTo>
                    <a:pt x="1630" y="1041"/>
                    <a:pt x="1619" y="1072"/>
                    <a:pt x="1607" y="1104"/>
                  </a:cubicBezTo>
                  <a:cubicBezTo>
                    <a:pt x="1605" y="1110"/>
                    <a:pt x="1599" y="1115"/>
                    <a:pt x="1592" y="1115"/>
                  </a:cubicBezTo>
                  <a:cubicBezTo>
                    <a:pt x="1590" y="1115"/>
                    <a:pt x="1589" y="1115"/>
                    <a:pt x="1587" y="1114"/>
                  </a:cubicBezTo>
                  <a:cubicBezTo>
                    <a:pt x="1588" y="1099"/>
                    <a:pt x="1579" y="1087"/>
                    <a:pt x="1562" y="1083"/>
                  </a:cubicBezTo>
                  <a:cubicBezTo>
                    <a:pt x="1555" y="1081"/>
                    <a:pt x="1548" y="1081"/>
                    <a:pt x="1541" y="1081"/>
                  </a:cubicBezTo>
                  <a:cubicBezTo>
                    <a:pt x="1529" y="1081"/>
                    <a:pt x="1517" y="1084"/>
                    <a:pt x="1506" y="1088"/>
                  </a:cubicBezTo>
                  <a:cubicBezTo>
                    <a:pt x="1505" y="1089"/>
                    <a:pt x="1504" y="1090"/>
                    <a:pt x="1504" y="1090"/>
                  </a:cubicBezTo>
                  <a:cubicBezTo>
                    <a:pt x="1504" y="1091"/>
                    <a:pt x="1504" y="1092"/>
                    <a:pt x="1504" y="1093"/>
                  </a:cubicBezTo>
                  <a:cubicBezTo>
                    <a:pt x="1515" y="1116"/>
                    <a:pt x="1533" y="1135"/>
                    <a:pt x="1551" y="1139"/>
                  </a:cubicBezTo>
                  <a:cubicBezTo>
                    <a:pt x="1554" y="1140"/>
                    <a:pt x="1557" y="1140"/>
                    <a:pt x="1560" y="1140"/>
                  </a:cubicBezTo>
                  <a:cubicBezTo>
                    <a:pt x="1568" y="1140"/>
                    <a:pt x="1575" y="1136"/>
                    <a:pt x="1581" y="1129"/>
                  </a:cubicBezTo>
                  <a:cubicBezTo>
                    <a:pt x="1589" y="1133"/>
                    <a:pt x="1592" y="1142"/>
                    <a:pt x="1589" y="1150"/>
                  </a:cubicBezTo>
                  <a:cubicBezTo>
                    <a:pt x="1560" y="1221"/>
                    <a:pt x="1525" y="1292"/>
                    <a:pt x="1484" y="1359"/>
                  </a:cubicBezTo>
                  <a:cubicBezTo>
                    <a:pt x="1434" y="1445"/>
                    <a:pt x="1375" y="1525"/>
                    <a:pt x="1312" y="1597"/>
                  </a:cubicBezTo>
                  <a:cubicBezTo>
                    <a:pt x="1310" y="1598"/>
                    <a:pt x="1310" y="1601"/>
                    <a:pt x="1312" y="1602"/>
                  </a:cubicBezTo>
                  <a:cubicBezTo>
                    <a:pt x="1351" y="1639"/>
                    <a:pt x="1351" y="1639"/>
                    <a:pt x="1351" y="1639"/>
                  </a:cubicBezTo>
                  <a:cubicBezTo>
                    <a:pt x="1352" y="1640"/>
                    <a:pt x="1354" y="1640"/>
                    <a:pt x="1356" y="1639"/>
                  </a:cubicBezTo>
                  <a:cubicBezTo>
                    <a:pt x="1363" y="1631"/>
                    <a:pt x="1363" y="1631"/>
                    <a:pt x="1363" y="1631"/>
                  </a:cubicBezTo>
                  <a:cubicBezTo>
                    <a:pt x="1375" y="1669"/>
                    <a:pt x="1375" y="1669"/>
                    <a:pt x="1375" y="1669"/>
                  </a:cubicBezTo>
                  <a:cubicBezTo>
                    <a:pt x="1341" y="1705"/>
                    <a:pt x="1341" y="1705"/>
                    <a:pt x="1341" y="1705"/>
                  </a:cubicBezTo>
                  <a:cubicBezTo>
                    <a:pt x="1340" y="1706"/>
                    <a:pt x="1340" y="1708"/>
                    <a:pt x="1341" y="1710"/>
                  </a:cubicBezTo>
                  <a:cubicBezTo>
                    <a:pt x="1351" y="1719"/>
                    <a:pt x="1351" y="1719"/>
                    <a:pt x="1351" y="1719"/>
                  </a:cubicBezTo>
                  <a:cubicBezTo>
                    <a:pt x="1345" y="1725"/>
                    <a:pt x="1345" y="1725"/>
                    <a:pt x="1345" y="1725"/>
                  </a:cubicBezTo>
                  <a:cubicBezTo>
                    <a:pt x="1335" y="1716"/>
                    <a:pt x="1335" y="1716"/>
                    <a:pt x="1335" y="1716"/>
                  </a:cubicBezTo>
                  <a:cubicBezTo>
                    <a:pt x="1335" y="1716"/>
                    <a:pt x="1334" y="1715"/>
                    <a:pt x="1333" y="1715"/>
                  </a:cubicBezTo>
                  <a:cubicBezTo>
                    <a:pt x="1332" y="1715"/>
                    <a:pt x="1331" y="1716"/>
                    <a:pt x="1330" y="1716"/>
                  </a:cubicBezTo>
                  <a:cubicBezTo>
                    <a:pt x="1323" y="1724"/>
                    <a:pt x="1323" y="1724"/>
                    <a:pt x="1323" y="1724"/>
                  </a:cubicBezTo>
                  <a:cubicBezTo>
                    <a:pt x="1284" y="1715"/>
                    <a:pt x="1284" y="1715"/>
                    <a:pt x="1284" y="1715"/>
                  </a:cubicBezTo>
                  <a:cubicBezTo>
                    <a:pt x="1291" y="1707"/>
                    <a:pt x="1291" y="1707"/>
                    <a:pt x="1291" y="1707"/>
                  </a:cubicBezTo>
                  <a:cubicBezTo>
                    <a:pt x="1292" y="1706"/>
                    <a:pt x="1292" y="1706"/>
                    <a:pt x="1292" y="1705"/>
                  </a:cubicBezTo>
                  <a:cubicBezTo>
                    <a:pt x="1292" y="1704"/>
                    <a:pt x="1292" y="1703"/>
                    <a:pt x="1291" y="1702"/>
                  </a:cubicBezTo>
                  <a:cubicBezTo>
                    <a:pt x="1252" y="1665"/>
                    <a:pt x="1252" y="1665"/>
                    <a:pt x="1252" y="1665"/>
                  </a:cubicBezTo>
                  <a:cubicBezTo>
                    <a:pt x="1251" y="1665"/>
                    <a:pt x="1250" y="1664"/>
                    <a:pt x="1249" y="1664"/>
                  </a:cubicBezTo>
                  <a:cubicBezTo>
                    <a:pt x="1248" y="1665"/>
                    <a:pt x="1248" y="1665"/>
                    <a:pt x="1247" y="1666"/>
                  </a:cubicBezTo>
                  <a:cubicBezTo>
                    <a:pt x="1052" y="1859"/>
                    <a:pt x="820" y="1975"/>
                    <a:pt x="611" y="1982"/>
                  </a:cubicBezTo>
                  <a:cubicBezTo>
                    <a:pt x="556" y="1984"/>
                    <a:pt x="504" y="1979"/>
                    <a:pt x="455" y="1966"/>
                  </a:cubicBezTo>
                  <a:cubicBezTo>
                    <a:pt x="411" y="1955"/>
                    <a:pt x="369" y="1937"/>
                    <a:pt x="330" y="1914"/>
                  </a:cubicBezTo>
                  <a:cubicBezTo>
                    <a:pt x="234" y="1857"/>
                    <a:pt x="161" y="1769"/>
                    <a:pt x="114" y="1653"/>
                  </a:cubicBezTo>
                  <a:cubicBezTo>
                    <a:pt x="61" y="1521"/>
                    <a:pt x="45" y="1359"/>
                    <a:pt x="69" y="1185"/>
                  </a:cubicBezTo>
                  <a:cubicBezTo>
                    <a:pt x="71" y="1173"/>
                    <a:pt x="81" y="1165"/>
                    <a:pt x="93" y="1164"/>
                  </a:cubicBezTo>
                  <a:cubicBezTo>
                    <a:pt x="95" y="1164"/>
                    <a:pt x="96" y="1164"/>
                    <a:pt x="98" y="1164"/>
                  </a:cubicBezTo>
                  <a:cubicBezTo>
                    <a:pt x="100" y="1165"/>
                    <a:pt x="100" y="1165"/>
                    <a:pt x="100" y="1165"/>
                  </a:cubicBezTo>
                  <a:cubicBezTo>
                    <a:pt x="92" y="1211"/>
                    <a:pt x="92" y="1211"/>
                    <a:pt x="92" y="1211"/>
                  </a:cubicBezTo>
                  <a:cubicBezTo>
                    <a:pt x="92" y="1213"/>
                    <a:pt x="93" y="1214"/>
                    <a:pt x="94" y="1215"/>
                  </a:cubicBezTo>
                  <a:cubicBezTo>
                    <a:pt x="95" y="1216"/>
                    <a:pt x="97" y="1216"/>
                    <a:pt x="98" y="1215"/>
                  </a:cubicBezTo>
                  <a:cubicBezTo>
                    <a:pt x="131" y="1190"/>
                    <a:pt x="131" y="1190"/>
                    <a:pt x="131" y="1190"/>
                  </a:cubicBezTo>
                  <a:cubicBezTo>
                    <a:pt x="128" y="1208"/>
                    <a:pt x="128" y="1208"/>
                    <a:pt x="128" y="1208"/>
                  </a:cubicBezTo>
                  <a:cubicBezTo>
                    <a:pt x="127" y="1209"/>
                    <a:pt x="128" y="1211"/>
                    <a:pt x="129" y="1212"/>
                  </a:cubicBezTo>
                  <a:cubicBezTo>
                    <a:pt x="131" y="1212"/>
                    <a:pt x="132" y="1212"/>
                    <a:pt x="133" y="1211"/>
                  </a:cubicBezTo>
                  <a:cubicBezTo>
                    <a:pt x="162" y="1190"/>
                    <a:pt x="162" y="1190"/>
                    <a:pt x="162" y="1190"/>
                  </a:cubicBezTo>
                  <a:cubicBezTo>
                    <a:pt x="159" y="1207"/>
                    <a:pt x="159" y="1207"/>
                    <a:pt x="159" y="1207"/>
                  </a:cubicBezTo>
                  <a:cubicBezTo>
                    <a:pt x="159" y="1209"/>
                    <a:pt x="160" y="1210"/>
                    <a:pt x="161" y="1211"/>
                  </a:cubicBezTo>
                  <a:cubicBezTo>
                    <a:pt x="162" y="1212"/>
                    <a:pt x="164" y="1212"/>
                    <a:pt x="165" y="1211"/>
                  </a:cubicBezTo>
                  <a:cubicBezTo>
                    <a:pt x="211" y="1176"/>
                    <a:pt x="211" y="1176"/>
                    <a:pt x="211" y="1176"/>
                  </a:cubicBezTo>
                  <a:cubicBezTo>
                    <a:pt x="213" y="1175"/>
                    <a:pt x="213" y="1172"/>
                    <a:pt x="212" y="1171"/>
                  </a:cubicBezTo>
                  <a:cubicBezTo>
                    <a:pt x="180" y="1123"/>
                    <a:pt x="180" y="1123"/>
                    <a:pt x="180" y="1123"/>
                  </a:cubicBezTo>
                  <a:cubicBezTo>
                    <a:pt x="179" y="1122"/>
                    <a:pt x="177" y="1121"/>
                    <a:pt x="176" y="1121"/>
                  </a:cubicBezTo>
                  <a:cubicBezTo>
                    <a:pt x="174" y="1122"/>
                    <a:pt x="173" y="1123"/>
                    <a:pt x="173" y="1124"/>
                  </a:cubicBezTo>
                  <a:cubicBezTo>
                    <a:pt x="170" y="1142"/>
                    <a:pt x="170" y="1142"/>
                    <a:pt x="170" y="1142"/>
                  </a:cubicBezTo>
                  <a:cubicBezTo>
                    <a:pt x="150" y="1112"/>
                    <a:pt x="150" y="1112"/>
                    <a:pt x="150" y="1112"/>
                  </a:cubicBezTo>
                  <a:cubicBezTo>
                    <a:pt x="149" y="1111"/>
                    <a:pt x="148" y="1110"/>
                    <a:pt x="147" y="1110"/>
                  </a:cubicBezTo>
                  <a:cubicBezTo>
                    <a:pt x="146" y="1110"/>
                    <a:pt x="146" y="1110"/>
                    <a:pt x="146" y="1110"/>
                  </a:cubicBezTo>
                  <a:cubicBezTo>
                    <a:pt x="145" y="1111"/>
                    <a:pt x="143" y="1112"/>
                    <a:pt x="143" y="1113"/>
                  </a:cubicBezTo>
                  <a:cubicBezTo>
                    <a:pt x="140" y="1131"/>
                    <a:pt x="140" y="1131"/>
                    <a:pt x="140" y="1131"/>
                  </a:cubicBezTo>
                  <a:cubicBezTo>
                    <a:pt x="117" y="1097"/>
                    <a:pt x="117" y="1097"/>
                    <a:pt x="117" y="1097"/>
                  </a:cubicBezTo>
                  <a:cubicBezTo>
                    <a:pt x="117" y="1096"/>
                    <a:pt x="115" y="1096"/>
                    <a:pt x="114" y="1096"/>
                  </a:cubicBezTo>
                  <a:cubicBezTo>
                    <a:pt x="114" y="1096"/>
                    <a:pt x="114" y="1096"/>
                    <a:pt x="114" y="1096"/>
                  </a:cubicBezTo>
                  <a:cubicBezTo>
                    <a:pt x="112" y="1096"/>
                    <a:pt x="111" y="1097"/>
                    <a:pt x="111" y="1099"/>
                  </a:cubicBezTo>
                  <a:cubicBezTo>
                    <a:pt x="103" y="1145"/>
                    <a:pt x="103" y="1145"/>
                    <a:pt x="103" y="1145"/>
                  </a:cubicBezTo>
                  <a:cubicBezTo>
                    <a:pt x="101" y="1145"/>
                    <a:pt x="101" y="1145"/>
                    <a:pt x="101" y="1145"/>
                  </a:cubicBezTo>
                  <a:cubicBezTo>
                    <a:pt x="87" y="1143"/>
                    <a:pt x="78" y="1130"/>
                    <a:pt x="80" y="1116"/>
                  </a:cubicBezTo>
                  <a:cubicBezTo>
                    <a:pt x="87" y="1083"/>
                    <a:pt x="94" y="1050"/>
                    <a:pt x="104" y="1016"/>
                  </a:cubicBezTo>
                  <a:cubicBezTo>
                    <a:pt x="104" y="1015"/>
                    <a:pt x="104" y="1014"/>
                    <a:pt x="103" y="1013"/>
                  </a:cubicBezTo>
                  <a:cubicBezTo>
                    <a:pt x="103" y="1012"/>
                    <a:pt x="102" y="1011"/>
                    <a:pt x="101" y="1011"/>
                  </a:cubicBezTo>
                  <a:cubicBezTo>
                    <a:pt x="45" y="1001"/>
                    <a:pt x="45" y="1001"/>
                    <a:pt x="45" y="1001"/>
                  </a:cubicBezTo>
                  <a:cubicBezTo>
                    <a:pt x="44" y="1000"/>
                    <a:pt x="42" y="1001"/>
                    <a:pt x="41" y="1003"/>
                  </a:cubicBezTo>
                  <a:cubicBezTo>
                    <a:pt x="41" y="1004"/>
                    <a:pt x="41" y="1006"/>
                    <a:pt x="42" y="1007"/>
                  </a:cubicBezTo>
                  <a:cubicBezTo>
                    <a:pt x="49" y="1012"/>
                    <a:pt x="57" y="1015"/>
                    <a:pt x="57" y="1016"/>
                  </a:cubicBezTo>
                  <a:cubicBezTo>
                    <a:pt x="59" y="1016"/>
                    <a:pt x="60" y="1017"/>
                    <a:pt x="60" y="1018"/>
                  </a:cubicBezTo>
                  <a:cubicBezTo>
                    <a:pt x="60" y="1018"/>
                    <a:pt x="60" y="1018"/>
                    <a:pt x="60" y="1019"/>
                  </a:cubicBezTo>
                  <a:cubicBezTo>
                    <a:pt x="60" y="1019"/>
                    <a:pt x="59" y="1019"/>
                    <a:pt x="56" y="1018"/>
                  </a:cubicBezTo>
                  <a:cubicBezTo>
                    <a:pt x="55" y="1018"/>
                    <a:pt x="55" y="1018"/>
                    <a:pt x="54" y="1018"/>
                  </a:cubicBezTo>
                  <a:cubicBezTo>
                    <a:pt x="54" y="1018"/>
                    <a:pt x="44" y="1014"/>
                    <a:pt x="34" y="1006"/>
                  </a:cubicBezTo>
                  <a:cubicBezTo>
                    <a:pt x="27" y="999"/>
                    <a:pt x="28" y="990"/>
                    <a:pt x="28" y="987"/>
                  </a:cubicBezTo>
                  <a:cubicBezTo>
                    <a:pt x="29" y="985"/>
                    <a:pt x="29" y="985"/>
                    <a:pt x="29" y="985"/>
                  </a:cubicBezTo>
                  <a:cubicBezTo>
                    <a:pt x="30" y="982"/>
                    <a:pt x="34" y="974"/>
                    <a:pt x="44" y="972"/>
                  </a:cubicBezTo>
                  <a:cubicBezTo>
                    <a:pt x="46" y="972"/>
                    <a:pt x="49" y="972"/>
                    <a:pt x="52" y="972"/>
                  </a:cubicBezTo>
                  <a:cubicBezTo>
                    <a:pt x="61" y="971"/>
                    <a:pt x="67" y="972"/>
                    <a:pt x="67" y="972"/>
                  </a:cubicBezTo>
                  <a:cubicBezTo>
                    <a:pt x="71" y="973"/>
                    <a:pt x="71" y="974"/>
                    <a:pt x="71" y="975"/>
                  </a:cubicBezTo>
                  <a:cubicBezTo>
                    <a:pt x="71" y="975"/>
                    <a:pt x="71" y="975"/>
                    <a:pt x="70" y="976"/>
                  </a:cubicBezTo>
                  <a:cubicBezTo>
                    <a:pt x="70" y="976"/>
                    <a:pt x="69" y="976"/>
                    <a:pt x="68" y="976"/>
                  </a:cubicBezTo>
                  <a:cubicBezTo>
                    <a:pt x="67" y="976"/>
                    <a:pt x="62" y="975"/>
                    <a:pt x="56" y="975"/>
                  </a:cubicBezTo>
                  <a:cubicBezTo>
                    <a:pt x="54" y="975"/>
                    <a:pt x="53" y="975"/>
                    <a:pt x="51" y="975"/>
                  </a:cubicBezTo>
                  <a:cubicBezTo>
                    <a:pt x="50" y="976"/>
                    <a:pt x="48" y="977"/>
                    <a:pt x="48" y="979"/>
                  </a:cubicBezTo>
                  <a:cubicBezTo>
                    <a:pt x="48" y="980"/>
                    <a:pt x="49" y="982"/>
                    <a:pt x="50" y="982"/>
                  </a:cubicBezTo>
                  <a:cubicBezTo>
                    <a:pt x="103" y="1002"/>
                    <a:pt x="103" y="1002"/>
                    <a:pt x="103" y="1002"/>
                  </a:cubicBezTo>
                  <a:cubicBezTo>
                    <a:pt x="104" y="1003"/>
                    <a:pt x="105" y="1003"/>
                    <a:pt x="106" y="1002"/>
                  </a:cubicBezTo>
                  <a:cubicBezTo>
                    <a:pt x="107" y="1002"/>
                    <a:pt x="108" y="1001"/>
                    <a:pt x="108" y="1000"/>
                  </a:cubicBezTo>
                  <a:cubicBezTo>
                    <a:pt x="144" y="875"/>
                    <a:pt x="197" y="752"/>
                    <a:pt x="267" y="635"/>
                  </a:cubicBezTo>
                  <a:cubicBezTo>
                    <a:pt x="400" y="411"/>
                    <a:pt x="583" y="228"/>
                    <a:pt x="780" y="119"/>
                  </a:cubicBezTo>
                  <a:cubicBezTo>
                    <a:pt x="781" y="118"/>
                    <a:pt x="782" y="118"/>
                    <a:pt x="782" y="117"/>
                  </a:cubicBezTo>
                  <a:cubicBezTo>
                    <a:pt x="782" y="116"/>
                    <a:pt x="782" y="115"/>
                    <a:pt x="781" y="114"/>
                  </a:cubicBezTo>
                  <a:cubicBezTo>
                    <a:pt x="750" y="66"/>
                    <a:pt x="750" y="66"/>
                    <a:pt x="750" y="66"/>
                  </a:cubicBezTo>
                  <a:cubicBezTo>
                    <a:pt x="749" y="65"/>
                    <a:pt x="748" y="65"/>
                    <a:pt x="747" y="65"/>
                  </a:cubicBezTo>
                  <a:cubicBezTo>
                    <a:pt x="747" y="65"/>
                    <a:pt x="746" y="65"/>
                    <a:pt x="746" y="65"/>
                  </a:cubicBezTo>
                  <a:cubicBezTo>
                    <a:pt x="744" y="66"/>
                    <a:pt x="743" y="67"/>
                    <a:pt x="743" y="69"/>
                  </a:cubicBezTo>
                  <a:cubicBezTo>
                    <a:pt x="744" y="74"/>
                    <a:pt x="745" y="80"/>
                    <a:pt x="748" y="85"/>
                  </a:cubicBezTo>
                  <a:cubicBezTo>
                    <a:pt x="748" y="85"/>
                    <a:pt x="748" y="85"/>
                    <a:pt x="748" y="85"/>
                  </a:cubicBezTo>
                  <a:cubicBezTo>
                    <a:pt x="748" y="87"/>
                    <a:pt x="748" y="89"/>
                    <a:pt x="748" y="89"/>
                  </a:cubicBezTo>
                  <a:cubicBezTo>
                    <a:pt x="748" y="89"/>
                    <a:pt x="748" y="89"/>
                    <a:pt x="747" y="89"/>
                  </a:cubicBezTo>
                  <a:cubicBezTo>
                    <a:pt x="747" y="89"/>
                    <a:pt x="746" y="88"/>
                    <a:pt x="744" y="85"/>
                  </a:cubicBezTo>
                  <a:cubicBezTo>
                    <a:pt x="744" y="85"/>
                    <a:pt x="744" y="85"/>
                    <a:pt x="744" y="85"/>
                  </a:cubicBezTo>
                  <a:cubicBezTo>
                    <a:pt x="743" y="81"/>
                    <a:pt x="739" y="72"/>
                    <a:pt x="739" y="62"/>
                  </a:cubicBezTo>
                  <a:cubicBezTo>
                    <a:pt x="738" y="53"/>
                    <a:pt x="745" y="47"/>
                    <a:pt x="748" y="45"/>
                  </a:cubicBezTo>
                  <a:cubicBezTo>
                    <a:pt x="750" y="44"/>
                    <a:pt x="750" y="44"/>
                    <a:pt x="750" y="44"/>
                  </a:cubicBezTo>
                  <a:cubicBezTo>
                    <a:pt x="752" y="43"/>
                    <a:pt x="754" y="42"/>
                    <a:pt x="758" y="42"/>
                  </a:cubicBezTo>
                  <a:cubicBezTo>
                    <a:pt x="759" y="42"/>
                    <a:pt x="761" y="42"/>
                    <a:pt x="763" y="43"/>
                  </a:cubicBezTo>
                  <a:cubicBezTo>
                    <a:pt x="765" y="43"/>
                    <a:pt x="767" y="44"/>
                    <a:pt x="769" y="46"/>
                  </a:cubicBezTo>
                  <a:cubicBezTo>
                    <a:pt x="778" y="52"/>
                    <a:pt x="784" y="60"/>
                    <a:pt x="785" y="62"/>
                  </a:cubicBezTo>
                  <a:cubicBezTo>
                    <a:pt x="785" y="62"/>
                    <a:pt x="785" y="62"/>
                    <a:pt x="785" y="62"/>
                  </a:cubicBezTo>
                  <a:cubicBezTo>
                    <a:pt x="787" y="66"/>
                    <a:pt x="787" y="66"/>
                    <a:pt x="786" y="66"/>
                  </a:cubicBezTo>
                  <a:cubicBezTo>
                    <a:pt x="786" y="67"/>
                    <a:pt x="786" y="67"/>
                    <a:pt x="786" y="67"/>
                  </a:cubicBezTo>
                  <a:cubicBezTo>
                    <a:pt x="785" y="67"/>
                    <a:pt x="785" y="66"/>
                    <a:pt x="784" y="66"/>
                  </a:cubicBezTo>
                  <a:cubicBezTo>
                    <a:pt x="784" y="65"/>
                    <a:pt x="779" y="58"/>
                    <a:pt x="772" y="53"/>
                  </a:cubicBezTo>
                  <a:cubicBezTo>
                    <a:pt x="771" y="52"/>
                    <a:pt x="769" y="52"/>
                    <a:pt x="768" y="53"/>
                  </a:cubicBezTo>
                  <a:cubicBezTo>
                    <a:pt x="767" y="54"/>
                    <a:pt x="766" y="56"/>
                    <a:pt x="767" y="57"/>
                  </a:cubicBezTo>
                  <a:cubicBezTo>
                    <a:pt x="790" y="109"/>
                    <a:pt x="790" y="109"/>
                    <a:pt x="790" y="109"/>
                  </a:cubicBezTo>
                  <a:cubicBezTo>
                    <a:pt x="790" y="110"/>
                    <a:pt x="791" y="111"/>
                    <a:pt x="792" y="111"/>
                  </a:cubicBezTo>
                  <a:cubicBezTo>
                    <a:pt x="793" y="112"/>
                    <a:pt x="794" y="112"/>
                    <a:pt x="794" y="111"/>
                  </a:cubicBezTo>
                  <a:cubicBezTo>
                    <a:pt x="808" y="104"/>
                    <a:pt x="820" y="98"/>
                    <a:pt x="832" y="93"/>
                  </a:cubicBezTo>
                  <a:cubicBezTo>
                    <a:pt x="937" y="42"/>
                    <a:pt x="1040" y="15"/>
                    <a:pt x="1138" y="11"/>
                  </a:cubicBezTo>
                  <a:cubicBezTo>
                    <a:pt x="1193" y="9"/>
                    <a:pt x="1245" y="15"/>
                    <a:pt x="1295" y="27"/>
                  </a:cubicBezTo>
                  <a:cubicBezTo>
                    <a:pt x="1307" y="31"/>
                    <a:pt x="1320" y="34"/>
                    <a:pt x="1332" y="39"/>
                  </a:cubicBezTo>
                  <a:cubicBezTo>
                    <a:pt x="1332" y="39"/>
                    <a:pt x="1333" y="39"/>
                    <a:pt x="1333" y="39"/>
                  </a:cubicBezTo>
                  <a:cubicBezTo>
                    <a:pt x="1364" y="50"/>
                    <a:pt x="1394" y="64"/>
                    <a:pt x="1421" y="80"/>
                  </a:cubicBezTo>
                  <a:cubicBezTo>
                    <a:pt x="1426" y="83"/>
                    <a:pt x="1431" y="86"/>
                    <a:pt x="1435" y="89"/>
                  </a:cubicBezTo>
                  <a:cubicBezTo>
                    <a:pt x="1436" y="90"/>
                    <a:pt x="1438" y="90"/>
                    <a:pt x="1439" y="91"/>
                  </a:cubicBezTo>
                  <a:cubicBezTo>
                    <a:pt x="1527" y="148"/>
                    <a:pt x="1593" y="232"/>
                    <a:pt x="1637" y="341"/>
                  </a:cubicBezTo>
                  <a:cubicBezTo>
                    <a:pt x="1691" y="476"/>
                    <a:pt x="1707" y="640"/>
                    <a:pt x="1681" y="817"/>
                  </a:cubicBezTo>
                  <a:cubicBezTo>
                    <a:pt x="1678" y="842"/>
                    <a:pt x="1673" y="867"/>
                    <a:pt x="1668" y="893"/>
                  </a:cubicBezTo>
                  <a:cubicBezTo>
                    <a:pt x="1617" y="880"/>
                    <a:pt x="1617" y="880"/>
                    <a:pt x="1617" y="880"/>
                  </a:cubicBezTo>
                  <a:lnTo>
                    <a:pt x="1617" y="878"/>
                  </a:lnTo>
                  <a:close/>
                  <a:moveTo>
                    <a:pt x="1555" y="947"/>
                  </a:moveTo>
                  <a:cubicBezTo>
                    <a:pt x="1549" y="939"/>
                    <a:pt x="1549" y="939"/>
                    <a:pt x="1549" y="939"/>
                  </a:cubicBezTo>
                  <a:cubicBezTo>
                    <a:pt x="1555" y="912"/>
                    <a:pt x="1555" y="912"/>
                    <a:pt x="1555" y="912"/>
                  </a:cubicBezTo>
                  <a:cubicBezTo>
                    <a:pt x="1565" y="907"/>
                    <a:pt x="1565" y="907"/>
                    <a:pt x="1565" y="907"/>
                  </a:cubicBezTo>
                  <a:cubicBezTo>
                    <a:pt x="1563" y="915"/>
                    <a:pt x="1563" y="915"/>
                    <a:pt x="1563" y="915"/>
                  </a:cubicBezTo>
                  <a:lnTo>
                    <a:pt x="1555" y="947"/>
                  </a:lnTo>
                  <a:close/>
                  <a:moveTo>
                    <a:pt x="1589" y="961"/>
                  </a:moveTo>
                  <a:cubicBezTo>
                    <a:pt x="1582" y="988"/>
                    <a:pt x="1582" y="988"/>
                    <a:pt x="1582" y="988"/>
                  </a:cubicBezTo>
                  <a:cubicBezTo>
                    <a:pt x="1576" y="980"/>
                    <a:pt x="1576" y="980"/>
                    <a:pt x="1576" y="980"/>
                  </a:cubicBezTo>
                  <a:cubicBezTo>
                    <a:pt x="1581" y="959"/>
                    <a:pt x="1581" y="959"/>
                    <a:pt x="1581" y="959"/>
                  </a:cubicBezTo>
                  <a:lnTo>
                    <a:pt x="1589" y="961"/>
                  </a:lnTo>
                  <a:close/>
                  <a:moveTo>
                    <a:pt x="1334" y="32"/>
                  </a:moveTo>
                  <a:cubicBezTo>
                    <a:pt x="1334" y="32"/>
                    <a:pt x="1334" y="32"/>
                    <a:pt x="1334" y="32"/>
                  </a:cubicBezTo>
                  <a:cubicBezTo>
                    <a:pt x="1330" y="30"/>
                    <a:pt x="1328" y="27"/>
                    <a:pt x="1327" y="24"/>
                  </a:cubicBezTo>
                  <a:cubicBezTo>
                    <a:pt x="1326" y="21"/>
                    <a:pt x="1326" y="17"/>
                    <a:pt x="1328" y="14"/>
                  </a:cubicBezTo>
                  <a:cubicBezTo>
                    <a:pt x="1330" y="10"/>
                    <a:pt x="1334" y="7"/>
                    <a:pt x="1339" y="7"/>
                  </a:cubicBezTo>
                  <a:cubicBezTo>
                    <a:pt x="1340" y="7"/>
                    <a:pt x="1341" y="7"/>
                    <a:pt x="1343" y="7"/>
                  </a:cubicBezTo>
                  <a:cubicBezTo>
                    <a:pt x="1343" y="7"/>
                    <a:pt x="1344" y="8"/>
                    <a:pt x="1345" y="8"/>
                  </a:cubicBezTo>
                  <a:cubicBezTo>
                    <a:pt x="1351" y="11"/>
                    <a:pt x="1354" y="19"/>
                    <a:pt x="1351" y="26"/>
                  </a:cubicBezTo>
                  <a:cubicBezTo>
                    <a:pt x="1349" y="30"/>
                    <a:pt x="1344" y="33"/>
                    <a:pt x="1340" y="33"/>
                  </a:cubicBezTo>
                  <a:cubicBezTo>
                    <a:pt x="1339" y="33"/>
                    <a:pt x="1337" y="33"/>
                    <a:pt x="1336" y="33"/>
                  </a:cubicBezTo>
                  <a:cubicBezTo>
                    <a:pt x="1335" y="32"/>
                    <a:pt x="1335" y="32"/>
                    <a:pt x="1334" y="32"/>
                  </a:cubicBezTo>
                  <a:moveTo>
                    <a:pt x="13" y="990"/>
                  </a:moveTo>
                  <a:cubicBezTo>
                    <a:pt x="11" y="989"/>
                    <a:pt x="10" y="988"/>
                    <a:pt x="9" y="986"/>
                  </a:cubicBezTo>
                  <a:cubicBezTo>
                    <a:pt x="8" y="985"/>
                    <a:pt x="8" y="983"/>
                    <a:pt x="8" y="981"/>
                  </a:cubicBezTo>
                  <a:cubicBezTo>
                    <a:pt x="9" y="978"/>
                    <a:pt x="11" y="976"/>
                    <a:pt x="14" y="976"/>
                  </a:cubicBezTo>
                  <a:cubicBezTo>
                    <a:pt x="15" y="976"/>
                    <a:pt x="16" y="976"/>
                    <a:pt x="16" y="976"/>
                  </a:cubicBezTo>
                  <a:cubicBezTo>
                    <a:pt x="18" y="977"/>
                    <a:pt x="20" y="978"/>
                    <a:pt x="21" y="980"/>
                  </a:cubicBezTo>
                  <a:cubicBezTo>
                    <a:pt x="22" y="981"/>
                    <a:pt x="22" y="983"/>
                    <a:pt x="21" y="985"/>
                  </a:cubicBezTo>
                  <a:cubicBezTo>
                    <a:pt x="20" y="988"/>
                    <a:pt x="18" y="990"/>
                    <a:pt x="15" y="990"/>
                  </a:cubicBezTo>
                  <a:cubicBezTo>
                    <a:pt x="14" y="990"/>
                    <a:pt x="14" y="990"/>
                    <a:pt x="13" y="990"/>
                  </a:cubicBezTo>
                  <a:close/>
                </a:path>
              </a:pathLst>
            </a:custGeom>
            <a:solidFill>
              <a:srgbClr val="00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9"/>
            <p:cNvSpPr>
              <a:spLocks noEditPoints="1"/>
            </p:cNvSpPr>
            <p:nvPr/>
          </p:nvSpPr>
          <p:spPr bwMode="auto">
            <a:xfrm>
              <a:off x="2037" y="-1027"/>
              <a:ext cx="3763" cy="4395"/>
            </a:xfrm>
            <a:custGeom>
              <a:avLst/>
              <a:gdLst>
                <a:gd name="T0" fmla="*/ 1405 w 1591"/>
                <a:gd name="T1" fmla="*/ 986 h 1858"/>
                <a:gd name="T2" fmla="*/ 1373 w 1591"/>
                <a:gd name="T3" fmla="*/ 975 h 1858"/>
                <a:gd name="T4" fmla="*/ 1370 w 1591"/>
                <a:gd name="T5" fmla="*/ 980 h 1858"/>
                <a:gd name="T6" fmla="*/ 1317 w 1591"/>
                <a:gd name="T7" fmla="*/ 1010 h 1858"/>
                <a:gd name="T8" fmla="*/ 1305 w 1591"/>
                <a:gd name="T9" fmla="*/ 1008 h 1858"/>
                <a:gd name="T10" fmla="*/ 1354 w 1591"/>
                <a:gd name="T11" fmla="*/ 965 h 1858"/>
                <a:gd name="T12" fmla="*/ 1371 w 1591"/>
                <a:gd name="T13" fmla="*/ 974 h 1858"/>
                <a:gd name="T14" fmla="*/ 1384 w 1591"/>
                <a:gd name="T15" fmla="*/ 960 h 1858"/>
                <a:gd name="T16" fmla="*/ 1317 w 1591"/>
                <a:gd name="T17" fmla="*/ 822 h 1858"/>
                <a:gd name="T18" fmla="*/ 882 w 1591"/>
                <a:gd name="T19" fmla="*/ 284 h 1858"/>
                <a:gd name="T20" fmla="*/ 876 w 1591"/>
                <a:gd name="T21" fmla="*/ 284 h 1858"/>
                <a:gd name="T22" fmla="*/ 841 w 1591"/>
                <a:gd name="T23" fmla="*/ 328 h 1858"/>
                <a:gd name="T24" fmla="*/ 851 w 1591"/>
                <a:gd name="T25" fmla="*/ 337 h 1858"/>
                <a:gd name="T26" fmla="*/ 776 w 1591"/>
                <a:gd name="T27" fmla="*/ 320 h 1858"/>
                <a:gd name="T28" fmla="*/ 771 w 1591"/>
                <a:gd name="T29" fmla="*/ 320 h 1858"/>
                <a:gd name="T30" fmla="*/ 755 w 1591"/>
                <a:gd name="T31" fmla="*/ 325 h 1858"/>
                <a:gd name="T32" fmla="*/ 763 w 1591"/>
                <a:gd name="T33" fmla="*/ 309 h 1858"/>
                <a:gd name="T34" fmla="*/ 762 w 1591"/>
                <a:gd name="T35" fmla="*/ 263 h 1858"/>
                <a:gd name="T36" fmla="*/ 772 w 1591"/>
                <a:gd name="T37" fmla="*/ 270 h 1858"/>
                <a:gd name="T38" fmla="*/ 810 w 1591"/>
                <a:gd name="T39" fmla="*/ 228 h 1858"/>
                <a:gd name="T40" fmla="*/ 809 w 1591"/>
                <a:gd name="T41" fmla="*/ 223 h 1858"/>
                <a:gd name="T42" fmla="*/ 422 w 1591"/>
                <a:gd name="T43" fmla="*/ 17 h 1858"/>
                <a:gd name="T44" fmla="*/ 187 w 1591"/>
                <a:gd name="T45" fmla="*/ 52 h 1858"/>
                <a:gd name="T46" fmla="*/ 421 w 1591"/>
                <a:gd name="T47" fmla="*/ 1211 h 1858"/>
                <a:gd name="T48" fmla="*/ 1203 w 1591"/>
                <a:gd name="T49" fmla="*/ 1841 h 1858"/>
                <a:gd name="T50" fmla="*/ 1438 w 1591"/>
                <a:gd name="T51" fmla="*/ 1806 h 1858"/>
                <a:gd name="T52" fmla="*/ 758 w 1591"/>
                <a:gd name="T53" fmla="*/ 252 h 1858"/>
                <a:gd name="T54" fmla="*/ 748 w 1591"/>
                <a:gd name="T55" fmla="*/ 303 h 1858"/>
                <a:gd name="T56" fmla="*/ 756 w 1591"/>
                <a:gd name="T57" fmla="*/ 312 h 1858"/>
                <a:gd name="T58" fmla="*/ 748 w 1591"/>
                <a:gd name="T59" fmla="*/ 328 h 1858"/>
                <a:gd name="T60" fmla="*/ 762 w 1591"/>
                <a:gd name="T61" fmla="*/ 339 h 1858"/>
                <a:gd name="T62" fmla="*/ 774 w 1591"/>
                <a:gd name="T63" fmla="*/ 327 h 1858"/>
                <a:gd name="T64" fmla="*/ 813 w 1591"/>
                <a:gd name="T65" fmla="*/ 358 h 1858"/>
                <a:gd name="T66" fmla="*/ 861 w 1591"/>
                <a:gd name="T67" fmla="*/ 339 h 1858"/>
                <a:gd name="T68" fmla="*/ 850 w 1591"/>
                <a:gd name="T69" fmla="*/ 327 h 1858"/>
                <a:gd name="T70" fmla="*/ 1198 w 1591"/>
                <a:gd name="T71" fmla="*/ 651 h 1858"/>
                <a:gd name="T72" fmla="*/ 1376 w 1591"/>
                <a:gd name="T73" fmla="*/ 944 h 1858"/>
                <a:gd name="T74" fmla="*/ 1370 w 1591"/>
                <a:gd name="T75" fmla="*/ 966 h 1858"/>
                <a:gd name="T76" fmla="*/ 1354 w 1591"/>
                <a:gd name="T77" fmla="*/ 957 h 1858"/>
                <a:gd name="T78" fmla="*/ 1297 w 1591"/>
                <a:gd name="T79" fmla="*/ 1011 h 1858"/>
                <a:gd name="T80" fmla="*/ 1308 w 1591"/>
                <a:gd name="T81" fmla="*/ 1016 h 1858"/>
                <a:gd name="T82" fmla="*/ 1370 w 1591"/>
                <a:gd name="T83" fmla="*/ 1005 h 1858"/>
                <a:gd name="T84" fmla="*/ 1385 w 1591"/>
                <a:gd name="T85" fmla="*/ 980 h 1858"/>
                <a:gd name="T86" fmla="*/ 1434 w 1591"/>
                <a:gd name="T87" fmla="*/ 1800 h 1858"/>
                <a:gd name="T88" fmla="*/ 1205 w 1591"/>
                <a:gd name="T89" fmla="*/ 1834 h 1858"/>
                <a:gd name="T90" fmla="*/ 427 w 1591"/>
                <a:gd name="T91" fmla="*/ 1206 h 1858"/>
                <a:gd name="T92" fmla="*/ 191 w 1591"/>
                <a:gd name="T93" fmla="*/ 58 h 1858"/>
                <a:gd name="T94" fmla="*/ 420 w 1591"/>
                <a:gd name="T95" fmla="*/ 24 h 1858"/>
                <a:gd name="T96" fmla="*/ 802 w 1591"/>
                <a:gd name="T97" fmla="*/ 226 h 1858"/>
                <a:gd name="T98" fmla="*/ 762 w 1591"/>
                <a:gd name="T99" fmla="*/ 253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91" h="1858">
                  <a:moveTo>
                    <a:pt x="1549" y="1490"/>
                  </a:moveTo>
                  <a:cubicBezTo>
                    <a:pt x="1543" y="1344"/>
                    <a:pt x="1493" y="1169"/>
                    <a:pt x="1405" y="986"/>
                  </a:cubicBezTo>
                  <a:cubicBezTo>
                    <a:pt x="1401" y="979"/>
                    <a:pt x="1395" y="975"/>
                    <a:pt x="1388" y="973"/>
                  </a:cubicBezTo>
                  <a:cubicBezTo>
                    <a:pt x="1383" y="972"/>
                    <a:pt x="1378" y="973"/>
                    <a:pt x="1373" y="975"/>
                  </a:cubicBezTo>
                  <a:cubicBezTo>
                    <a:pt x="1372" y="976"/>
                    <a:pt x="1372" y="976"/>
                    <a:pt x="1372" y="976"/>
                  </a:cubicBezTo>
                  <a:cubicBezTo>
                    <a:pt x="1370" y="976"/>
                    <a:pt x="1370" y="978"/>
                    <a:pt x="1370" y="980"/>
                  </a:cubicBezTo>
                  <a:cubicBezTo>
                    <a:pt x="1372" y="988"/>
                    <a:pt x="1370" y="995"/>
                    <a:pt x="1365" y="1000"/>
                  </a:cubicBezTo>
                  <a:cubicBezTo>
                    <a:pt x="1356" y="1009"/>
                    <a:pt x="1337" y="1013"/>
                    <a:pt x="1317" y="1010"/>
                  </a:cubicBezTo>
                  <a:cubicBezTo>
                    <a:pt x="1315" y="1010"/>
                    <a:pt x="1312" y="1009"/>
                    <a:pt x="1310" y="1009"/>
                  </a:cubicBezTo>
                  <a:cubicBezTo>
                    <a:pt x="1308" y="1008"/>
                    <a:pt x="1306" y="1008"/>
                    <a:pt x="1305" y="1008"/>
                  </a:cubicBezTo>
                  <a:cubicBezTo>
                    <a:pt x="1314" y="984"/>
                    <a:pt x="1335" y="962"/>
                    <a:pt x="1353" y="964"/>
                  </a:cubicBezTo>
                  <a:cubicBezTo>
                    <a:pt x="1353" y="964"/>
                    <a:pt x="1354" y="965"/>
                    <a:pt x="1354" y="965"/>
                  </a:cubicBezTo>
                  <a:cubicBezTo>
                    <a:pt x="1359" y="966"/>
                    <a:pt x="1363" y="968"/>
                    <a:pt x="1367" y="973"/>
                  </a:cubicBezTo>
                  <a:cubicBezTo>
                    <a:pt x="1368" y="974"/>
                    <a:pt x="1369" y="974"/>
                    <a:pt x="1371" y="974"/>
                  </a:cubicBezTo>
                  <a:cubicBezTo>
                    <a:pt x="1372" y="973"/>
                    <a:pt x="1372" y="973"/>
                    <a:pt x="1372" y="973"/>
                  </a:cubicBezTo>
                  <a:cubicBezTo>
                    <a:pt x="1378" y="970"/>
                    <a:pt x="1382" y="966"/>
                    <a:pt x="1384" y="960"/>
                  </a:cubicBezTo>
                  <a:cubicBezTo>
                    <a:pt x="1386" y="954"/>
                    <a:pt x="1386" y="947"/>
                    <a:pt x="1383" y="941"/>
                  </a:cubicBezTo>
                  <a:cubicBezTo>
                    <a:pt x="1363" y="903"/>
                    <a:pt x="1342" y="864"/>
                    <a:pt x="1317" y="822"/>
                  </a:cubicBezTo>
                  <a:cubicBezTo>
                    <a:pt x="1283" y="763"/>
                    <a:pt x="1244" y="704"/>
                    <a:pt x="1204" y="647"/>
                  </a:cubicBezTo>
                  <a:cubicBezTo>
                    <a:pt x="1105" y="509"/>
                    <a:pt x="996" y="386"/>
                    <a:pt x="882" y="284"/>
                  </a:cubicBezTo>
                  <a:cubicBezTo>
                    <a:pt x="881" y="283"/>
                    <a:pt x="880" y="283"/>
                    <a:pt x="879" y="283"/>
                  </a:cubicBezTo>
                  <a:cubicBezTo>
                    <a:pt x="878" y="283"/>
                    <a:pt x="877" y="284"/>
                    <a:pt x="876" y="284"/>
                  </a:cubicBezTo>
                  <a:cubicBezTo>
                    <a:pt x="842" y="325"/>
                    <a:pt x="842" y="325"/>
                    <a:pt x="842" y="325"/>
                  </a:cubicBezTo>
                  <a:cubicBezTo>
                    <a:pt x="841" y="326"/>
                    <a:pt x="841" y="327"/>
                    <a:pt x="841" y="328"/>
                  </a:cubicBezTo>
                  <a:cubicBezTo>
                    <a:pt x="841" y="329"/>
                    <a:pt x="842" y="330"/>
                    <a:pt x="842" y="330"/>
                  </a:cubicBezTo>
                  <a:cubicBezTo>
                    <a:pt x="851" y="337"/>
                    <a:pt x="851" y="337"/>
                    <a:pt x="851" y="337"/>
                  </a:cubicBezTo>
                  <a:cubicBezTo>
                    <a:pt x="813" y="351"/>
                    <a:pt x="813" y="351"/>
                    <a:pt x="813" y="351"/>
                  </a:cubicBezTo>
                  <a:cubicBezTo>
                    <a:pt x="776" y="320"/>
                    <a:pt x="776" y="320"/>
                    <a:pt x="776" y="320"/>
                  </a:cubicBezTo>
                  <a:cubicBezTo>
                    <a:pt x="775" y="319"/>
                    <a:pt x="774" y="319"/>
                    <a:pt x="774" y="319"/>
                  </a:cubicBezTo>
                  <a:cubicBezTo>
                    <a:pt x="773" y="319"/>
                    <a:pt x="771" y="319"/>
                    <a:pt x="771" y="320"/>
                  </a:cubicBezTo>
                  <a:cubicBezTo>
                    <a:pt x="762" y="330"/>
                    <a:pt x="762" y="330"/>
                    <a:pt x="762" y="330"/>
                  </a:cubicBezTo>
                  <a:cubicBezTo>
                    <a:pt x="755" y="325"/>
                    <a:pt x="755" y="325"/>
                    <a:pt x="755" y="325"/>
                  </a:cubicBezTo>
                  <a:cubicBezTo>
                    <a:pt x="764" y="314"/>
                    <a:pt x="764" y="314"/>
                    <a:pt x="764" y="314"/>
                  </a:cubicBezTo>
                  <a:cubicBezTo>
                    <a:pt x="765" y="313"/>
                    <a:pt x="765" y="311"/>
                    <a:pt x="763" y="309"/>
                  </a:cubicBezTo>
                  <a:cubicBezTo>
                    <a:pt x="755" y="302"/>
                    <a:pt x="755" y="302"/>
                    <a:pt x="755" y="302"/>
                  </a:cubicBezTo>
                  <a:cubicBezTo>
                    <a:pt x="762" y="263"/>
                    <a:pt x="762" y="263"/>
                    <a:pt x="762" y="263"/>
                  </a:cubicBezTo>
                  <a:cubicBezTo>
                    <a:pt x="770" y="270"/>
                    <a:pt x="770" y="270"/>
                    <a:pt x="770" y="270"/>
                  </a:cubicBezTo>
                  <a:cubicBezTo>
                    <a:pt x="771" y="270"/>
                    <a:pt x="771" y="270"/>
                    <a:pt x="772" y="270"/>
                  </a:cubicBezTo>
                  <a:cubicBezTo>
                    <a:pt x="773" y="270"/>
                    <a:pt x="774" y="270"/>
                    <a:pt x="775" y="269"/>
                  </a:cubicBezTo>
                  <a:cubicBezTo>
                    <a:pt x="810" y="228"/>
                    <a:pt x="810" y="228"/>
                    <a:pt x="810" y="228"/>
                  </a:cubicBezTo>
                  <a:cubicBezTo>
                    <a:pt x="810" y="227"/>
                    <a:pt x="811" y="226"/>
                    <a:pt x="811" y="226"/>
                  </a:cubicBezTo>
                  <a:cubicBezTo>
                    <a:pt x="811" y="225"/>
                    <a:pt x="810" y="224"/>
                    <a:pt x="809" y="223"/>
                  </a:cubicBezTo>
                  <a:cubicBezTo>
                    <a:pt x="755" y="180"/>
                    <a:pt x="700" y="142"/>
                    <a:pt x="646" y="110"/>
                  </a:cubicBezTo>
                  <a:cubicBezTo>
                    <a:pt x="566" y="63"/>
                    <a:pt x="490" y="32"/>
                    <a:pt x="422" y="17"/>
                  </a:cubicBezTo>
                  <a:cubicBezTo>
                    <a:pt x="410" y="15"/>
                    <a:pt x="399" y="13"/>
                    <a:pt x="388" y="12"/>
                  </a:cubicBezTo>
                  <a:cubicBezTo>
                    <a:pt x="308" y="0"/>
                    <a:pt x="240" y="14"/>
                    <a:pt x="187" y="52"/>
                  </a:cubicBezTo>
                  <a:cubicBezTo>
                    <a:pt x="0" y="186"/>
                    <a:pt x="51" y="600"/>
                    <a:pt x="307" y="1035"/>
                  </a:cubicBezTo>
                  <a:cubicBezTo>
                    <a:pt x="342" y="1095"/>
                    <a:pt x="381" y="1154"/>
                    <a:pt x="421" y="1211"/>
                  </a:cubicBezTo>
                  <a:cubicBezTo>
                    <a:pt x="588" y="1444"/>
                    <a:pt x="786" y="1635"/>
                    <a:pt x="978" y="1748"/>
                  </a:cubicBezTo>
                  <a:cubicBezTo>
                    <a:pt x="1059" y="1795"/>
                    <a:pt x="1134" y="1826"/>
                    <a:pt x="1203" y="1841"/>
                  </a:cubicBezTo>
                  <a:cubicBezTo>
                    <a:pt x="1214" y="1843"/>
                    <a:pt x="1225" y="1845"/>
                    <a:pt x="1236" y="1846"/>
                  </a:cubicBezTo>
                  <a:cubicBezTo>
                    <a:pt x="1317" y="1858"/>
                    <a:pt x="1385" y="1844"/>
                    <a:pt x="1438" y="1806"/>
                  </a:cubicBezTo>
                  <a:cubicBezTo>
                    <a:pt x="1518" y="1748"/>
                    <a:pt x="1556" y="1639"/>
                    <a:pt x="1549" y="1490"/>
                  </a:cubicBezTo>
                  <a:moveTo>
                    <a:pt x="758" y="252"/>
                  </a:moveTo>
                  <a:cubicBezTo>
                    <a:pt x="757" y="253"/>
                    <a:pt x="756" y="254"/>
                    <a:pt x="756" y="255"/>
                  </a:cubicBezTo>
                  <a:cubicBezTo>
                    <a:pt x="748" y="303"/>
                    <a:pt x="748" y="303"/>
                    <a:pt x="748" y="303"/>
                  </a:cubicBezTo>
                  <a:cubicBezTo>
                    <a:pt x="747" y="304"/>
                    <a:pt x="748" y="306"/>
                    <a:pt x="749" y="306"/>
                  </a:cubicBezTo>
                  <a:cubicBezTo>
                    <a:pt x="756" y="312"/>
                    <a:pt x="756" y="312"/>
                    <a:pt x="756" y="312"/>
                  </a:cubicBezTo>
                  <a:cubicBezTo>
                    <a:pt x="747" y="323"/>
                    <a:pt x="747" y="323"/>
                    <a:pt x="747" y="323"/>
                  </a:cubicBezTo>
                  <a:cubicBezTo>
                    <a:pt x="746" y="324"/>
                    <a:pt x="746" y="327"/>
                    <a:pt x="748" y="328"/>
                  </a:cubicBezTo>
                  <a:cubicBezTo>
                    <a:pt x="760" y="338"/>
                    <a:pt x="760" y="338"/>
                    <a:pt x="760" y="338"/>
                  </a:cubicBezTo>
                  <a:cubicBezTo>
                    <a:pt x="760" y="339"/>
                    <a:pt x="761" y="339"/>
                    <a:pt x="762" y="339"/>
                  </a:cubicBezTo>
                  <a:cubicBezTo>
                    <a:pt x="763" y="339"/>
                    <a:pt x="764" y="339"/>
                    <a:pt x="765" y="338"/>
                  </a:cubicBezTo>
                  <a:cubicBezTo>
                    <a:pt x="774" y="327"/>
                    <a:pt x="774" y="327"/>
                    <a:pt x="774" y="327"/>
                  </a:cubicBezTo>
                  <a:cubicBezTo>
                    <a:pt x="810" y="358"/>
                    <a:pt x="810" y="358"/>
                    <a:pt x="810" y="358"/>
                  </a:cubicBezTo>
                  <a:cubicBezTo>
                    <a:pt x="811" y="359"/>
                    <a:pt x="812" y="359"/>
                    <a:pt x="813" y="358"/>
                  </a:cubicBezTo>
                  <a:cubicBezTo>
                    <a:pt x="859" y="342"/>
                    <a:pt x="859" y="342"/>
                    <a:pt x="859" y="342"/>
                  </a:cubicBezTo>
                  <a:cubicBezTo>
                    <a:pt x="860" y="342"/>
                    <a:pt x="861" y="341"/>
                    <a:pt x="861" y="339"/>
                  </a:cubicBezTo>
                  <a:cubicBezTo>
                    <a:pt x="861" y="338"/>
                    <a:pt x="861" y="337"/>
                    <a:pt x="860" y="336"/>
                  </a:cubicBezTo>
                  <a:cubicBezTo>
                    <a:pt x="850" y="327"/>
                    <a:pt x="850" y="327"/>
                    <a:pt x="850" y="327"/>
                  </a:cubicBezTo>
                  <a:cubicBezTo>
                    <a:pt x="880" y="292"/>
                    <a:pt x="880" y="292"/>
                    <a:pt x="880" y="292"/>
                  </a:cubicBezTo>
                  <a:cubicBezTo>
                    <a:pt x="993" y="393"/>
                    <a:pt x="1100" y="514"/>
                    <a:pt x="1198" y="651"/>
                  </a:cubicBezTo>
                  <a:cubicBezTo>
                    <a:pt x="1238" y="708"/>
                    <a:pt x="1276" y="767"/>
                    <a:pt x="1311" y="826"/>
                  </a:cubicBezTo>
                  <a:cubicBezTo>
                    <a:pt x="1335" y="867"/>
                    <a:pt x="1356" y="905"/>
                    <a:pt x="1376" y="944"/>
                  </a:cubicBezTo>
                  <a:cubicBezTo>
                    <a:pt x="1378" y="949"/>
                    <a:pt x="1379" y="953"/>
                    <a:pt x="1377" y="957"/>
                  </a:cubicBezTo>
                  <a:cubicBezTo>
                    <a:pt x="1376" y="961"/>
                    <a:pt x="1373" y="964"/>
                    <a:pt x="1370" y="966"/>
                  </a:cubicBezTo>
                  <a:cubicBezTo>
                    <a:pt x="1366" y="962"/>
                    <a:pt x="1361" y="959"/>
                    <a:pt x="1356" y="958"/>
                  </a:cubicBezTo>
                  <a:cubicBezTo>
                    <a:pt x="1355" y="958"/>
                    <a:pt x="1354" y="957"/>
                    <a:pt x="1354" y="957"/>
                  </a:cubicBezTo>
                  <a:cubicBezTo>
                    <a:pt x="1331" y="954"/>
                    <a:pt x="1307" y="981"/>
                    <a:pt x="1297" y="1009"/>
                  </a:cubicBezTo>
                  <a:cubicBezTo>
                    <a:pt x="1296" y="1010"/>
                    <a:pt x="1296" y="1011"/>
                    <a:pt x="1297" y="1011"/>
                  </a:cubicBezTo>
                  <a:cubicBezTo>
                    <a:pt x="1297" y="1012"/>
                    <a:pt x="1298" y="1013"/>
                    <a:pt x="1299" y="1013"/>
                  </a:cubicBezTo>
                  <a:cubicBezTo>
                    <a:pt x="1302" y="1014"/>
                    <a:pt x="1305" y="1015"/>
                    <a:pt x="1308" y="1016"/>
                  </a:cubicBezTo>
                  <a:cubicBezTo>
                    <a:pt x="1311" y="1016"/>
                    <a:pt x="1313" y="1017"/>
                    <a:pt x="1316" y="1017"/>
                  </a:cubicBezTo>
                  <a:cubicBezTo>
                    <a:pt x="1338" y="1020"/>
                    <a:pt x="1360" y="1016"/>
                    <a:pt x="1370" y="1005"/>
                  </a:cubicBezTo>
                  <a:cubicBezTo>
                    <a:pt x="1376" y="999"/>
                    <a:pt x="1379" y="990"/>
                    <a:pt x="1377" y="981"/>
                  </a:cubicBezTo>
                  <a:cubicBezTo>
                    <a:pt x="1380" y="980"/>
                    <a:pt x="1383" y="980"/>
                    <a:pt x="1385" y="980"/>
                  </a:cubicBezTo>
                  <a:cubicBezTo>
                    <a:pt x="1391" y="981"/>
                    <a:pt x="1396" y="984"/>
                    <a:pt x="1398" y="989"/>
                  </a:cubicBezTo>
                  <a:cubicBezTo>
                    <a:pt x="1576" y="1361"/>
                    <a:pt x="1591" y="1687"/>
                    <a:pt x="1434" y="1800"/>
                  </a:cubicBezTo>
                  <a:cubicBezTo>
                    <a:pt x="1382" y="1837"/>
                    <a:pt x="1316" y="1850"/>
                    <a:pt x="1237" y="1839"/>
                  </a:cubicBezTo>
                  <a:cubicBezTo>
                    <a:pt x="1226" y="1838"/>
                    <a:pt x="1216" y="1836"/>
                    <a:pt x="1205" y="1834"/>
                  </a:cubicBezTo>
                  <a:cubicBezTo>
                    <a:pt x="1136" y="1819"/>
                    <a:pt x="1061" y="1788"/>
                    <a:pt x="982" y="1742"/>
                  </a:cubicBezTo>
                  <a:cubicBezTo>
                    <a:pt x="790" y="1629"/>
                    <a:pt x="593" y="1439"/>
                    <a:pt x="427" y="1206"/>
                  </a:cubicBezTo>
                  <a:cubicBezTo>
                    <a:pt x="386" y="1149"/>
                    <a:pt x="348" y="1091"/>
                    <a:pt x="313" y="1032"/>
                  </a:cubicBezTo>
                  <a:cubicBezTo>
                    <a:pt x="59" y="600"/>
                    <a:pt x="7" y="190"/>
                    <a:pt x="191" y="58"/>
                  </a:cubicBezTo>
                  <a:cubicBezTo>
                    <a:pt x="242" y="21"/>
                    <a:pt x="309" y="8"/>
                    <a:pt x="387" y="19"/>
                  </a:cubicBezTo>
                  <a:cubicBezTo>
                    <a:pt x="398" y="20"/>
                    <a:pt x="409" y="22"/>
                    <a:pt x="420" y="24"/>
                  </a:cubicBezTo>
                  <a:cubicBezTo>
                    <a:pt x="488" y="39"/>
                    <a:pt x="563" y="70"/>
                    <a:pt x="643" y="116"/>
                  </a:cubicBezTo>
                  <a:cubicBezTo>
                    <a:pt x="695" y="147"/>
                    <a:pt x="749" y="184"/>
                    <a:pt x="802" y="226"/>
                  </a:cubicBezTo>
                  <a:cubicBezTo>
                    <a:pt x="772" y="262"/>
                    <a:pt x="772" y="262"/>
                    <a:pt x="772" y="262"/>
                  </a:cubicBezTo>
                  <a:cubicBezTo>
                    <a:pt x="762" y="253"/>
                    <a:pt x="762" y="253"/>
                    <a:pt x="762" y="253"/>
                  </a:cubicBezTo>
                  <a:cubicBezTo>
                    <a:pt x="761" y="252"/>
                    <a:pt x="760" y="252"/>
                    <a:pt x="758" y="252"/>
                  </a:cubicBezTo>
                </a:path>
              </a:pathLst>
            </a:custGeom>
            <a:solidFill>
              <a:srgbClr val="0071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3974" y="-417"/>
              <a:ext cx="128" cy="133"/>
            </a:xfrm>
            <a:custGeom>
              <a:avLst/>
              <a:gdLst>
                <a:gd name="T0" fmla="*/ 1 w 54"/>
                <a:gd name="T1" fmla="*/ 40 h 56"/>
                <a:gd name="T2" fmla="*/ 7 w 54"/>
                <a:gd name="T3" fmla="*/ 52 h 56"/>
                <a:gd name="T4" fmla="*/ 14 w 54"/>
                <a:gd name="T5" fmla="*/ 55 h 56"/>
                <a:gd name="T6" fmla="*/ 15 w 54"/>
                <a:gd name="T7" fmla="*/ 55 h 56"/>
                <a:gd name="T8" fmla="*/ 30 w 54"/>
                <a:gd name="T9" fmla="*/ 50 h 56"/>
                <a:gd name="T10" fmla="*/ 53 w 54"/>
                <a:gd name="T11" fmla="*/ 23 h 56"/>
                <a:gd name="T12" fmla="*/ 53 w 54"/>
                <a:gd name="T13" fmla="*/ 18 h 56"/>
                <a:gd name="T14" fmla="*/ 51 w 54"/>
                <a:gd name="T15" fmla="*/ 17 h 56"/>
                <a:gd name="T16" fmla="*/ 48 w 54"/>
                <a:gd name="T17" fmla="*/ 18 h 56"/>
                <a:gd name="T18" fmla="*/ 25 w 54"/>
                <a:gd name="T19" fmla="*/ 45 h 56"/>
                <a:gd name="T20" fmla="*/ 16 w 54"/>
                <a:gd name="T21" fmla="*/ 48 h 56"/>
                <a:gd name="T22" fmla="*/ 11 w 54"/>
                <a:gd name="T23" fmla="*/ 46 h 56"/>
                <a:gd name="T24" fmla="*/ 8 w 54"/>
                <a:gd name="T25" fmla="*/ 40 h 56"/>
                <a:gd name="T26" fmla="*/ 10 w 54"/>
                <a:gd name="T27" fmla="*/ 33 h 56"/>
                <a:gd name="T28" fmla="*/ 33 w 54"/>
                <a:gd name="T29" fmla="*/ 6 h 56"/>
                <a:gd name="T30" fmla="*/ 34 w 54"/>
                <a:gd name="T31" fmla="*/ 3 h 56"/>
                <a:gd name="T32" fmla="*/ 33 w 54"/>
                <a:gd name="T33" fmla="*/ 1 h 56"/>
                <a:gd name="T34" fmla="*/ 31 w 54"/>
                <a:gd name="T35" fmla="*/ 0 h 56"/>
                <a:gd name="T36" fmla="*/ 28 w 54"/>
                <a:gd name="T37" fmla="*/ 1 h 56"/>
                <a:gd name="T38" fmla="*/ 5 w 54"/>
                <a:gd name="T39" fmla="*/ 28 h 56"/>
                <a:gd name="T40" fmla="*/ 1 w 54"/>
                <a:gd name="T41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56">
                  <a:moveTo>
                    <a:pt x="1" y="40"/>
                  </a:moveTo>
                  <a:cubicBezTo>
                    <a:pt x="1" y="45"/>
                    <a:pt x="3" y="49"/>
                    <a:pt x="7" y="52"/>
                  </a:cubicBezTo>
                  <a:cubicBezTo>
                    <a:pt x="9" y="54"/>
                    <a:pt x="11" y="55"/>
                    <a:pt x="14" y="55"/>
                  </a:cubicBezTo>
                  <a:cubicBezTo>
                    <a:pt x="14" y="55"/>
                    <a:pt x="15" y="55"/>
                    <a:pt x="15" y="55"/>
                  </a:cubicBezTo>
                  <a:cubicBezTo>
                    <a:pt x="21" y="56"/>
                    <a:pt x="26" y="54"/>
                    <a:pt x="30" y="5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9"/>
                    <a:pt x="53" y="18"/>
                  </a:cubicBezTo>
                  <a:cubicBezTo>
                    <a:pt x="52" y="17"/>
                    <a:pt x="51" y="17"/>
                    <a:pt x="51" y="17"/>
                  </a:cubicBezTo>
                  <a:cubicBezTo>
                    <a:pt x="49" y="17"/>
                    <a:pt x="48" y="17"/>
                    <a:pt x="48" y="18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2" y="48"/>
                    <a:pt x="19" y="49"/>
                    <a:pt x="16" y="48"/>
                  </a:cubicBezTo>
                  <a:cubicBezTo>
                    <a:pt x="14" y="48"/>
                    <a:pt x="13" y="47"/>
                    <a:pt x="11" y="46"/>
                  </a:cubicBezTo>
                  <a:cubicBezTo>
                    <a:pt x="9" y="45"/>
                    <a:pt x="8" y="42"/>
                    <a:pt x="8" y="40"/>
                  </a:cubicBezTo>
                  <a:cubicBezTo>
                    <a:pt x="8" y="37"/>
                    <a:pt x="9" y="35"/>
                    <a:pt x="10" y="3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4" y="5"/>
                    <a:pt x="34" y="4"/>
                    <a:pt x="34" y="3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28" y="0"/>
                    <a:pt x="28" y="1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2" y="32"/>
                    <a:pt x="0" y="36"/>
                    <a:pt x="1" y="40"/>
                  </a:cubicBezTo>
                </a:path>
              </a:pathLst>
            </a:custGeom>
            <a:solidFill>
              <a:srgbClr val="0071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1"/>
            <p:cNvSpPr>
              <a:spLocks noEditPoints="1"/>
            </p:cNvSpPr>
            <p:nvPr/>
          </p:nvSpPr>
          <p:spPr bwMode="auto">
            <a:xfrm>
              <a:off x="3894" y="-447"/>
              <a:ext cx="108" cy="108"/>
            </a:xfrm>
            <a:custGeom>
              <a:avLst/>
              <a:gdLst>
                <a:gd name="T0" fmla="*/ 14 w 46"/>
                <a:gd name="T1" fmla="*/ 3 h 46"/>
                <a:gd name="T2" fmla="*/ 2 w 46"/>
                <a:gd name="T3" fmla="*/ 18 h 46"/>
                <a:gd name="T4" fmla="*/ 0 w 46"/>
                <a:gd name="T5" fmla="*/ 24 h 46"/>
                <a:gd name="T6" fmla="*/ 3 w 46"/>
                <a:gd name="T7" fmla="*/ 29 h 46"/>
                <a:gd name="T8" fmla="*/ 19 w 46"/>
                <a:gd name="T9" fmla="*/ 43 h 46"/>
                <a:gd name="T10" fmla="*/ 23 w 46"/>
                <a:gd name="T11" fmla="*/ 45 h 46"/>
                <a:gd name="T12" fmla="*/ 23 w 46"/>
                <a:gd name="T13" fmla="*/ 45 h 46"/>
                <a:gd name="T14" fmla="*/ 30 w 46"/>
                <a:gd name="T15" fmla="*/ 43 h 46"/>
                <a:gd name="T16" fmla="*/ 43 w 46"/>
                <a:gd name="T17" fmla="*/ 27 h 46"/>
                <a:gd name="T18" fmla="*/ 42 w 46"/>
                <a:gd name="T19" fmla="*/ 17 h 46"/>
                <a:gd name="T20" fmla="*/ 25 w 46"/>
                <a:gd name="T21" fmla="*/ 2 h 46"/>
                <a:gd name="T22" fmla="*/ 21 w 46"/>
                <a:gd name="T23" fmla="*/ 1 h 46"/>
                <a:gd name="T24" fmla="*/ 14 w 46"/>
                <a:gd name="T25" fmla="*/ 3 h 46"/>
                <a:gd name="T26" fmla="*/ 24 w 46"/>
                <a:gd name="T27" fmla="*/ 38 h 46"/>
                <a:gd name="T28" fmla="*/ 7 w 46"/>
                <a:gd name="T29" fmla="*/ 24 h 46"/>
                <a:gd name="T30" fmla="*/ 7 w 46"/>
                <a:gd name="T31" fmla="*/ 23 h 46"/>
                <a:gd name="T32" fmla="*/ 7 w 46"/>
                <a:gd name="T33" fmla="*/ 23 h 46"/>
                <a:gd name="T34" fmla="*/ 20 w 46"/>
                <a:gd name="T35" fmla="*/ 8 h 46"/>
                <a:gd name="T36" fmla="*/ 20 w 46"/>
                <a:gd name="T37" fmla="*/ 8 h 46"/>
                <a:gd name="T38" fmla="*/ 20 w 46"/>
                <a:gd name="T39" fmla="*/ 8 h 46"/>
                <a:gd name="T40" fmla="*/ 21 w 46"/>
                <a:gd name="T41" fmla="*/ 8 h 46"/>
                <a:gd name="T42" fmla="*/ 37 w 46"/>
                <a:gd name="T43" fmla="*/ 22 h 46"/>
                <a:gd name="T44" fmla="*/ 37 w 46"/>
                <a:gd name="T45" fmla="*/ 23 h 46"/>
                <a:gd name="T46" fmla="*/ 25 w 46"/>
                <a:gd name="T47" fmla="*/ 38 h 46"/>
                <a:gd name="T48" fmla="*/ 24 w 46"/>
                <a:gd name="T49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46">
                  <a:moveTo>
                    <a:pt x="14" y="3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6"/>
                    <a:pt x="1" y="28"/>
                    <a:pt x="3" y="29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4"/>
                    <a:pt x="21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6"/>
                    <a:pt x="28" y="45"/>
                    <a:pt x="30" y="43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6" y="24"/>
                    <a:pt x="45" y="19"/>
                    <a:pt x="42" y="17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2"/>
                    <a:pt x="23" y="1"/>
                    <a:pt x="21" y="1"/>
                  </a:cubicBezTo>
                  <a:cubicBezTo>
                    <a:pt x="19" y="0"/>
                    <a:pt x="16" y="1"/>
                    <a:pt x="14" y="3"/>
                  </a:cubicBezTo>
                  <a:moveTo>
                    <a:pt x="24" y="38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8"/>
                    <a:pt x="21" y="8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3"/>
                    <a:pt x="37" y="23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4" y="38"/>
                    <a:pt x="24" y="38"/>
                  </a:cubicBezTo>
                </a:path>
              </a:pathLst>
            </a:custGeom>
            <a:solidFill>
              <a:srgbClr val="0071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2"/>
            <p:cNvSpPr>
              <a:spLocks noEditPoints="1"/>
            </p:cNvSpPr>
            <p:nvPr/>
          </p:nvSpPr>
          <p:spPr bwMode="auto">
            <a:xfrm>
              <a:off x="1968" y="-36"/>
              <a:ext cx="4612" cy="2358"/>
            </a:xfrm>
            <a:custGeom>
              <a:avLst/>
              <a:gdLst>
                <a:gd name="T0" fmla="*/ 1633 w 1950"/>
                <a:gd name="T1" fmla="*/ 103 h 997"/>
                <a:gd name="T2" fmla="*/ 871 w 1950"/>
                <a:gd name="T3" fmla="*/ 462 h 997"/>
                <a:gd name="T4" fmla="*/ 907 w 1950"/>
                <a:gd name="T5" fmla="*/ 508 h 997"/>
                <a:gd name="T6" fmla="*/ 904 w 1950"/>
                <a:gd name="T7" fmla="*/ 488 h 997"/>
                <a:gd name="T8" fmla="*/ 903 w 1950"/>
                <a:gd name="T9" fmla="*/ 532 h 997"/>
                <a:gd name="T10" fmla="*/ 881 w 1950"/>
                <a:gd name="T11" fmla="*/ 531 h 997"/>
                <a:gd name="T12" fmla="*/ 867 w 1950"/>
                <a:gd name="T13" fmla="*/ 510 h 997"/>
                <a:gd name="T14" fmla="*/ 883 w 1950"/>
                <a:gd name="T15" fmla="*/ 523 h 997"/>
                <a:gd name="T16" fmla="*/ 858 w 1950"/>
                <a:gd name="T17" fmla="*/ 465 h 997"/>
                <a:gd name="T18" fmla="*/ 8 w 1950"/>
                <a:gd name="T19" fmla="*/ 989 h 997"/>
                <a:gd name="T20" fmla="*/ 617 w 1950"/>
                <a:gd name="T21" fmla="*/ 762 h 997"/>
                <a:gd name="T22" fmla="*/ 622 w 1950"/>
                <a:gd name="T23" fmla="*/ 729 h 997"/>
                <a:gd name="T24" fmla="*/ 638 w 1950"/>
                <a:gd name="T25" fmla="*/ 705 h 997"/>
                <a:gd name="T26" fmla="*/ 644 w 1950"/>
                <a:gd name="T27" fmla="*/ 744 h 997"/>
                <a:gd name="T28" fmla="*/ 661 w 1950"/>
                <a:gd name="T29" fmla="*/ 742 h 997"/>
                <a:gd name="T30" fmla="*/ 726 w 1950"/>
                <a:gd name="T31" fmla="*/ 648 h 997"/>
                <a:gd name="T32" fmla="*/ 714 w 1950"/>
                <a:gd name="T33" fmla="*/ 611 h 997"/>
                <a:gd name="T34" fmla="*/ 762 w 1950"/>
                <a:gd name="T35" fmla="*/ 569 h 997"/>
                <a:gd name="T36" fmla="*/ 782 w 1950"/>
                <a:gd name="T37" fmla="*/ 578 h 997"/>
                <a:gd name="T38" fmla="*/ 828 w 1950"/>
                <a:gd name="T39" fmla="*/ 659 h 997"/>
                <a:gd name="T40" fmla="*/ 1093 w 1950"/>
                <a:gd name="T41" fmla="*/ 531 h 997"/>
                <a:gd name="T42" fmla="*/ 1201 w 1950"/>
                <a:gd name="T43" fmla="*/ 476 h 997"/>
                <a:gd name="T44" fmla="*/ 1946 w 1950"/>
                <a:gd name="T45" fmla="*/ 13 h 997"/>
                <a:gd name="T46" fmla="*/ 1186 w 1950"/>
                <a:gd name="T47" fmla="*/ 446 h 997"/>
                <a:gd name="T48" fmla="*/ 1205 w 1950"/>
                <a:gd name="T49" fmla="*/ 462 h 997"/>
                <a:gd name="T50" fmla="*/ 1210 w 1950"/>
                <a:gd name="T51" fmla="*/ 449 h 997"/>
                <a:gd name="T52" fmla="*/ 1184 w 1950"/>
                <a:gd name="T53" fmla="*/ 476 h 997"/>
                <a:gd name="T54" fmla="*/ 1075 w 1950"/>
                <a:gd name="T55" fmla="*/ 495 h 997"/>
                <a:gd name="T56" fmla="*/ 1008 w 1950"/>
                <a:gd name="T57" fmla="*/ 566 h 997"/>
                <a:gd name="T58" fmla="*/ 826 w 1950"/>
                <a:gd name="T59" fmla="*/ 602 h 997"/>
                <a:gd name="T60" fmla="*/ 773 w 1950"/>
                <a:gd name="T61" fmla="*/ 575 h 997"/>
                <a:gd name="T62" fmla="*/ 748 w 1950"/>
                <a:gd name="T63" fmla="*/ 568 h 997"/>
                <a:gd name="T64" fmla="*/ 707 w 1950"/>
                <a:gd name="T65" fmla="*/ 608 h 997"/>
                <a:gd name="T66" fmla="*/ 721 w 1950"/>
                <a:gd name="T67" fmla="*/ 655 h 997"/>
                <a:gd name="T68" fmla="*/ 648 w 1950"/>
                <a:gd name="T69" fmla="*/ 737 h 997"/>
                <a:gd name="T70" fmla="*/ 592 w 1950"/>
                <a:gd name="T71" fmla="*/ 655 h 997"/>
                <a:gd name="T72" fmla="*/ 621 w 1950"/>
                <a:gd name="T73" fmla="*/ 736 h 997"/>
                <a:gd name="T74" fmla="*/ 13 w 1950"/>
                <a:gd name="T75" fmla="*/ 983 h 997"/>
                <a:gd name="T76" fmla="*/ 268 w 1950"/>
                <a:gd name="T77" fmla="*/ 793 h 997"/>
                <a:gd name="T78" fmla="*/ 860 w 1950"/>
                <a:gd name="T79" fmla="*/ 504 h 997"/>
                <a:gd name="T80" fmla="*/ 889 w 1950"/>
                <a:gd name="T81" fmla="*/ 542 h 997"/>
                <a:gd name="T82" fmla="*/ 907 w 1950"/>
                <a:gd name="T83" fmla="*/ 559 h 997"/>
                <a:gd name="T84" fmla="*/ 913 w 1950"/>
                <a:gd name="T85" fmla="*/ 532 h 997"/>
                <a:gd name="T86" fmla="*/ 906 w 1950"/>
                <a:gd name="T87" fmla="*/ 481 h 997"/>
                <a:gd name="T88" fmla="*/ 879 w 1950"/>
                <a:gd name="T89" fmla="*/ 462 h 997"/>
                <a:gd name="T90" fmla="*/ 1936 w 1950"/>
                <a:gd name="T91" fmla="*/ 14 h 997"/>
                <a:gd name="T92" fmla="*/ 1212 w 1950"/>
                <a:gd name="T93" fmla="*/ 462 h 997"/>
                <a:gd name="T94" fmla="*/ 1079 w 1950"/>
                <a:gd name="T95" fmla="*/ 501 h 997"/>
                <a:gd name="T96" fmla="*/ 1097 w 1950"/>
                <a:gd name="T97" fmla="*/ 517 h 997"/>
                <a:gd name="T98" fmla="*/ 906 w 1950"/>
                <a:gd name="T99" fmla="*/ 539 h 997"/>
                <a:gd name="T100" fmla="*/ 915 w 1950"/>
                <a:gd name="T101" fmla="*/ 547 h 997"/>
                <a:gd name="T102" fmla="*/ 902 w 1950"/>
                <a:gd name="T103" fmla="*/ 543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0" h="997">
                  <a:moveTo>
                    <a:pt x="1946" y="13"/>
                  </a:moveTo>
                  <a:cubicBezTo>
                    <a:pt x="1944" y="10"/>
                    <a:pt x="1941" y="8"/>
                    <a:pt x="1937" y="7"/>
                  </a:cubicBezTo>
                  <a:cubicBezTo>
                    <a:pt x="1936" y="6"/>
                    <a:pt x="1935" y="6"/>
                    <a:pt x="1934" y="6"/>
                  </a:cubicBezTo>
                  <a:cubicBezTo>
                    <a:pt x="1891" y="0"/>
                    <a:pt x="1727" y="64"/>
                    <a:pt x="1633" y="103"/>
                  </a:cubicBezTo>
                  <a:cubicBezTo>
                    <a:pt x="1444" y="181"/>
                    <a:pt x="1196" y="295"/>
                    <a:pt x="937" y="424"/>
                  </a:cubicBezTo>
                  <a:cubicBezTo>
                    <a:pt x="915" y="436"/>
                    <a:pt x="893" y="447"/>
                    <a:pt x="872" y="457"/>
                  </a:cubicBezTo>
                  <a:cubicBezTo>
                    <a:pt x="871" y="458"/>
                    <a:pt x="871" y="458"/>
                    <a:pt x="870" y="459"/>
                  </a:cubicBezTo>
                  <a:cubicBezTo>
                    <a:pt x="870" y="460"/>
                    <a:pt x="870" y="461"/>
                    <a:pt x="871" y="462"/>
                  </a:cubicBezTo>
                  <a:cubicBezTo>
                    <a:pt x="901" y="511"/>
                    <a:pt x="901" y="511"/>
                    <a:pt x="901" y="511"/>
                  </a:cubicBezTo>
                  <a:cubicBezTo>
                    <a:pt x="901" y="511"/>
                    <a:pt x="902" y="512"/>
                    <a:pt x="903" y="512"/>
                  </a:cubicBezTo>
                  <a:cubicBezTo>
                    <a:pt x="904" y="512"/>
                    <a:pt x="904" y="512"/>
                    <a:pt x="905" y="512"/>
                  </a:cubicBezTo>
                  <a:cubicBezTo>
                    <a:pt x="906" y="511"/>
                    <a:pt x="908" y="510"/>
                    <a:pt x="907" y="508"/>
                  </a:cubicBezTo>
                  <a:cubicBezTo>
                    <a:pt x="907" y="501"/>
                    <a:pt x="905" y="494"/>
                    <a:pt x="904" y="492"/>
                  </a:cubicBezTo>
                  <a:cubicBezTo>
                    <a:pt x="904" y="492"/>
                    <a:pt x="904" y="492"/>
                    <a:pt x="904" y="492"/>
                  </a:cubicBezTo>
                  <a:cubicBezTo>
                    <a:pt x="903" y="490"/>
                    <a:pt x="903" y="488"/>
                    <a:pt x="903" y="488"/>
                  </a:cubicBezTo>
                  <a:cubicBezTo>
                    <a:pt x="903" y="488"/>
                    <a:pt x="903" y="488"/>
                    <a:pt x="904" y="488"/>
                  </a:cubicBezTo>
                  <a:cubicBezTo>
                    <a:pt x="905" y="488"/>
                    <a:pt x="906" y="489"/>
                    <a:pt x="907" y="492"/>
                  </a:cubicBezTo>
                  <a:cubicBezTo>
                    <a:pt x="907" y="492"/>
                    <a:pt x="907" y="492"/>
                    <a:pt x="907" y="493"/>
                  </a:cubicBezTo>
                  <a:cubicBezTo>
                    <a:pt x="909" y="496"/>
                    <a:pt x="912" y="505"/>
                    <a:pt x="912" y="515"/>
                  </a:cubicBezTo>
                  <a:cubicBezTo>
                    <a:pt x="912" y="524"/>
                    <a:pt x="906" y="530"/>
                    <a:pt x="903" y="532"/>
                  </a:cubicBezTo>
                  <a:cubicBezTo>
                    <a:pt x="900" y="533"/>
                    <a:pt x="900" y="533"/>
                    <a:pt x="900" y="533"/>
                  </a:cubicBezTo>
                  <a:cubicBezTo>
                    <a:pt x="899" y="534"/>
                    <a:pt x="894" y="535"/>
                    <a:pt x="890" y="535"/>
                  </a:cubicBezTo>
                  <a:cubicBezTo>
                    <a:pt x="889" y="534"/>
                    <a:pt x="888" y="534"/>
                    <a:pt x="888" y="534"/>
                  </a:cubicBezTo>
                  <a:cubicBezTo>
                    <a:pt x="885" y="534"/>
                    <a:pt x="883" y="532"/>
                    <a:pt x="881" y="531"/>
                  </a:cubicBezTo>
                  <a:cubicBezTo>
                    <a:pt x="871" y="523"/>
                    <a:pt x="865" y="514"/>
                    <a:pt x="865" y="514"/>
                  </a:cubicBezTo>
                  <a:cubicBezTo>
                    <a:pt x="863" y="510"/>
                    <a:pt x="864" y="510"/>
                    <a:pt x="864" y="509"/>
                  </a:cubicBezTo>
                  <a:cubicBezTo>
                    <a:pt x="865" y="509"/>
                    <a:pt x="865" y="509"/>
                    <a:pt x="865" y="509"/>
                  </a:cubicBezTo>
                  <a:cubicBezTo>
                    <a:pt x="866" y="509"/>
                    <a:pt x="866" y="510"/>
                    <a:pt x="867" y="510"/>
                  </a:cubicBezTo>
                  <a:cubicBezTo>
                    <a:pt x="867" y="510"/>
                    <a:pt x="867" y="510"/>
                    <a:pt x="867" y="510"/>
                  </a:cubicBezTo>
                  <a:cubicBezTo>
                    <a:pt x="868" y="513"/>
                    <a:pt x="873" y="519"/>
                    <a:pt x="878" y="523"/>
                  </a:cubicBezTo>
                  <a:cubicBezTo>
                    <a:pt x="879" y="524"/>
                    <a:pt x="879" y="524"/>
                    <a:pt x="880" y="524"/>
                  </a:cubicBezTo>
                  <a:cubicBezTo>
                    <a:pt x="881" y="524"/>
                    <a:pt x="882" y="524"/>
                    <a:pt x="883" y="523"/>
                  </a:cubicBezTo>
                  <a:cubicBezTo>
                    <a:pt x="884" y="522"/>
                    <a:pt x="884" y="521"/>
                    <a:pt x="884" y="519"/>
                  </a:cubicBezTo>
                  <a:cubicBezTo>
                    <a:pt x="862" y="466"/>
                    <a:pt x="862" y="466"/>
                    <a:pt x="862" y="466"/>
                  </a:cubicBezTo>
                  <a:cubicBezTo>
                    <a:pt x="862" y="466"/>
                    <a:pt x="861" y="465"/>
                    <a:pt x="860" y="464"/>
                  </a:cubicBezTo>
                  <a:cubicBezTo>
                    <a:pt x="859" y="464"/>
                    <a:pt x="858" y="464"/>
                    <a:pt x="858" y="465"/>
                  </a:cubicBezTo>
                  <a:cubicBezTo>
                    <a:pt x="627" y="582"/>
                    <a:pt x="422" y="693"/>
                    <a:pt x="264" y="787"/>
                  </a:cubicBezTo>
                  <a:cubicBezTo>
                    <a:pt x="149" y="856"/>
                    <a:pt x="10" y="944"/>
                    <a:pt x="2" y="976"/>
                  </a:cubicBezTo>
                  <a:cubicBezTo>
                    <a:pt x="2" y="977"/>
                    <a:pt x="0" y="980"/>
                    <a:pt x="3" y="985"/>
                  </a:cubicBezTo>
                  <a:cubicBezTo>
                    <a:pt x="4" y="988"/>
                    <a:pt x="7" y="989"/>
                    <a:pt x="8" y="989"/>
                  </a:cubicBezTo>
                  <a:cubicBezTo>
                    <a:pt x="9" y="990"/>
                    <a:pt x="10" y="990"/>
                    <a:pt x="11" y="990"/>
                  </a:cubicBezTo>
                  <a:cubicBezTo>
                    <a:pt x="12" y="991"/>
                    <a:pt x="13" y="991"/>
                    <a:pt x="14" y="991"/>
                  </a:cubicBezTo>
                  <a:cubicBezTo>
                    <a:pt x="57" y="997"/>
                    <a:pt x="221" y="933"/>
                    <a:pt x="315" y="894"/>
                  </a:cubicBezTo>
                  <a:cubicBezTo>
                    <a:pt x="317" y="894"/>
                    <a:pt x="524" y="808"/>
                    <a:pt x="617" y="762"/>
                  </a:cubicBezTo>
                  <a:cubicBezTo>
                    <a:pt x="627" y="756"/>
                    <a:pt x="632" y="743"/>
                    <a:pt x="627" y="732"/>
                  </a:cubicBezTo>
                  <a:cubicBezTo>
                    <a:pt x="626" y="731"/>
                    <a:pt x="626" y="731"/>
                    <a:pt x="626" y="731"/>
                  </a:cubicBezTo>
                  <a:cubicBezTo>
                    <a:pt x="625" y="729"/>
                    <a:pt x="624" y="729"/>
                    <a:pt x="623" y="728"/>
                  </a:cubicBezTo>
                  <a:cubicBezTo>
                    <a:pt x="623" y="728"/>
                    <a:pt x="622" y="728"/>
                    <a:pt x="622" y="729"/>
                  </a:cubicBezTo>
                  <a:cubicBezTo>
                    <a:pt x="619" y="729"/>
                    <a:pt x="616" y="729"/>
                    <a:pt x="613" y="729"/>
                  </a:cubicBezTo>
                  <a:cubicBezTo>
                    <a:pt x="606" y="728"/>
                    <a:pt x="601" y="724"/>
                    <a:pt x="597" y="717"/>
                  </a:cubicBezTo>
                  <a:cubicBezTo>
                    <a:pt x="590" y="704"/>
                    <a:pt x="590" y="683"/>
                    <a:pt x="596" y="663"/>
                  </a:cubicBezTo>
                  <a:cubicBezTo>
                    <a:pt x="618" y="672"/>
                    <a:pt x="635" y="690"/>
                    <a:pt x="638" y="705"/>
                  </a:cubicBezTo>
                  <a:cubicBezTo>
                    <a:pt x="639" y="713"/>
                    <a:pt x="636" y="720"/>
                    <a:pt x="629" y="725"/>
                  </a:cubicBezTo>
                  <a:cubicBezTo>
                    <a:pt x="628" y="726"/>
                    <a:pt x="627" y="728"/>
                    <a:pt x="628" y="730"/>
                  </a:cubicBezTo>
                  <a:cubicBezTo>
                    <a:pt x="629" y="731"/>
                    <a:pt x="629" y="731"/>
                    <a:pt x="629" y="731"/>
                  </a:cubicBezTo>
                  <a:cubicBezTo>
                    <a:pt x="631" y="737"/>
                    <a:pt x="637" y="742"/>
                    <a:pt x="644" y="744"/>
                  </a:cubicBezTo>
                  <a:cubicBezTo>
                    <a:pt x="645" y="744"/>
                    <a:pt x="646" y="744"/>
                    <a:pt x="646" y="744"/>
                  </a:cubicBezTo>
                  <a:cubicBezTo>
                    <a:pt x="651" y="745"/>
                    <a:pt x="656" y="744"/>
                    <a:pt x="660" y="742"/>
                  </a:cubicBezTo>
                  <a:cubicBezTo>
                    <a:pt x="660" y="742"/>
                    <a:pt x="660" y="742"/>
                    <a:pt x="661" y="742"/>
                  </a:cubicBezTo>
                  <a:cubicBezTo>
                    <a:pt x="661" y="742"/>
                    <a:pt x="661" y="742"/>
                    <a:pt x="661" y="742"/>
                  </a:cubicBezTo>
                  <a:cubicBezTo>
                    <a:pt x="690" y="728"/>
                    <a:pt x="719" y="715"/>
                    <a:pt x="747" y="701"/>
                  </a:cubicBezTo>
                  <a:cubicBezTo>
                    <a:pt x="748" y="701"/>
                    <a:pt x="749" y="700"/>
                    <a:pt x="749" y="699"/>
                  </a:cubicBezTo>
                  <a:cubicBezTo>
                    <a:pt x="749" y="698"/>
                    <a:pt x="749" y="697"/>
                    <a:pt x="749" y="696"/>
                  </a:cubicBezTo>
                  <a:cubicBezTo>
                    <a:pt x="726" y="648"/>
                    <a:pt x="726" y="648"/>
                    <a:pt x="726" y="648"/>
                  </a:cubicBezTo>
                  <a:cubicBezTo>
                    <a:pt x="725" y="647"/>
                    <a:pt x="725" y="647"/>
                    <a:pt x="724" y="646"/>
                  </a:cubicBezTo>
                  <a:cubicBezTo>
                    <a:pt x="723" y="646"/>
                    <a:pt x="722" y="646"/>
                    <a:pt x="721" y="647"/>
                  </a:cubicBezTo>
                  <a:cubicBezTo>
                    <a:pt x="711" y="651"/>
                    <a:pt x="711" y="651"/>
                    <a:pt x="711" y="651"/>
                  </a:cubicBezTo>
                  <a:cubicBezTo>
                    <a:pt x="714" y="611"/>
                    <a:pt x="714" y="611"/>
                    <a:pt x="714" y="611"/>
                  </a:cubicBezTo>
                  <a:cubicBezTo>
                    <a:pt x="758" y="590"/>
                    <a:pt x="758" y="590"/>
                    <a:pt x="758" y="590"/>
                  </a:cubicBezTo>
                  <a:cubicBezTo>
                    <a:pt x="760" y="589"/>
                    <a:pt x="761" y="587"/>
                    <a:pt x="760" y="585"/>
                  </a:cubicBezTo>
                  <a:cubicBezTo>
                    <a:pt x="754" y="573"/>
                    <a:pt x="754" y="573"/>
                    <a:pt x="754" y="573"/>
                  </a:cubicBezTo>
                  <a:cubicBezTo>
                    <a:pt x="762" y="569"/>
                    <a:pt x="762" y="569"/>
                    <a:pt x="762" y="569"/>
                  </a:cubicBezTo>
                  <a:cubicBezTo>
                    <a:pt x="768" y="581"/>
                    <a:pt x="768" y="581"/>
                    <a:pt x="768" y="581"/>
                  </a:cubicBezTo>
                  <a:cubicBezTo>
                    <a:pt x="768" y="582"/>
                    <a:pt x="769" y="583"/>
                    <a:pt x="770" y="583"/>
                  </a:cubicBezTo>
                  <a:cubicBezTo>
                    <a:pt x="771" y="584"/>
                    <a:pt x="772" y="584"/>
                    <a:pt x="773" y="583"/>
                  </a:cubicBezTo>
                  <a:cubicBezTo>
                    <a:pt x="782" y="578"/>
                    <a:pt x="782" y="578"/>
                    <a:pt x="782" y="578"/>
                  </a:cubicBezTo>
                  <a:cubicBezTo>
                    <a:pt x="816" y="601"/>
                    <a:pt x="816" y="601"/>
                    <a:pt x="816" y="601"/>
                  </a:cubicBezTo>
                  <a:cubicBezTo>
                    <a:pt x="806" y="606"/>
                    <a:pt x="806" y="606"/>
                    <a:pt x="806" y="606"/>
                  </a:cubicBezTo>
                  <a:cubicBezTo>
                    <a:pt x="804" y="607"/>
                    <a:pt x="804" y="609"/>
                    <a:pt x="804" y="611"/>
                  </a:cubicBezTo>
                  <a:cubicBezTo>
                    <a:pt x="828" y="659"/>
                    <a:pt x="828" y="659"/>
                    <a:pt x="828" y="659"/>
                  </a:cubicBezTo>
                  <a:cubicBezTo>
                    <a:pt x="828" y="660"/>
                    <a:pt x="829" y="660"/>
                    <a:pt x="830" y="661"/>
                  </a:cubicBezTo>
                  <a:cubicBezTo>
                    <a:pt x="830" y="661"/>
                    <a:pt x="831" y="661"/>
                    <a:pt x="832" y="660"/>
                  </a:cubicBezTo>
                  <a:cubicBezTo>
                    <a:pt x="888" y="633"/>
                    <a:pt x="948" y="604"/>
                    <a:pt x="1011" y="572"/>
                  </a:cubicBezTo>
                  <a:cubicBezTo>
                    <a:pt x="1039" y="559"/>
                    <a:pt x="1066" y="545"/>
                    <a:pt x="1093" y="531"/>
                  </a:cubicBezTo>
                  <a:cubicBezTo>
                    <a:pt x="1093" y="531"/>
                    <a:pt x="1094" y="531"/>
                    <a:pt x="1094" y="531"/>
                  </a:cubicBezTo>
                  <a:cubicBezTo>
                    <a:pt x="1094" y="531"/>
                    <a:pt x="1094" y="531"/>
                    <a:pt x="1094" y="531"/>
                  </a:cubicBezTo>
                  <a:cubicBezTo>
                    <a:pt x="1130" y="513"/>
                    <a:pt x="1165" y="494"/>
                    <a:pt x="1200" y="476"/>
                  </a:cubicBezTo>
                  <a:cubicBezTo>
                    <a:pt x="1200" y="476"/>
                    <a:pt x="1201" y="476"/>
                    <a:pt x="1201" y="476"/>
                  </a:cubicBezTo>
                  <a:cubicBezTo>
                    <a:pt x="1202" y="476"/>
                    <a:pt x="1202" y="475"/>
                    <a:pt x="1203" y="475"/>
                  </a:cubicBezTo>
                  <a:cubicBezTo>
                    <a:pt x="1386" y="380"/>
                    <a:pt x="1553" y="288"/>
                    <a:pt x="1684" y="210"/>
                  </a:cubicBezTo>
                  <a:cubicBezTo>
                    <a:pt x="1775" y="156"/>
                    <a:pt x="1843" y="112"/>
                    <a:pt x="1887" y="79"/>
                  </a:cubicBezTo>
                  <a:cubicBezTo>
                    <a:pt x="1931" y="46"/>
                    <a:pt x="1950" y="24"/>
                    <a:pt x="1946" y="13"/>
                  </a:cubicBezTo>
                  <a:moveTo>
                    <a:pt x="1197" y="470"/>
                  </a:moveTo>
                  <a:cubicBezTo>
                    <a:pt x="1195" y="471"/>
                    <a:pt x="1193" y="471"/>
                    <a:pt x="1191" y="471"/>
                  </a:cubicBezTo>
                  <a:cubicBezTo>
                    <a:pt x="1186" y="470"/>
                    <a:pt x="1182" y="467"/>
                    <a:pt x="1181" y="464"/>
                  </a:cubicBezTo>
                  <a:cubicBezTo>
                    <a:pt x="1177" y="457"/>
                    <a:pt x="1180" y="450"/>
                    <a:pt x="1186" y="446"/>
                  </a:cubicBezTo>
                  <a:cubicBezTo>
                    <a:pt x="1189" y="445"/>
                    <a:pt x="1191" y="445"/>
                    <a:pt x="1194" y="445"/>
                  </a:cubicBezTo>
                  <a:cubicBezTo>
                    <a:pt x="1194" y="445"/>
                    <a:pt x="1195" y="445"/>
                    <a:pt x="1195" y="445"/>
                  </a:cubicBezTo>
                  <a:cubicBezTo>
                    <a:pt x="1199" y="446"/>
                    <a:pt x="1202" y="449"/>
                    <a:pt x="1204" y="452"/>
                  </a:cubicBezTo>
                  <a:cubicBezTo>
                    <a:pt x="1205" y="455"/>
                    <a:pt x="1206" y="459"/>
                    <a:pt x="1205" y="462"/>
                  </a:cubicBezTo>
                  <a:cubicBezTo>
                    <a:pt x="1204" y="465"/>
                    <a:pt x="1202" y="467"/>
                    <a:pt x="1199" y="469"/>
                  </a:cubicBezTo>
                  <a:cubicBezTo>
                    <a:pt x="1199" y="469"/>
                    <a:pt x="1198" y="469"/>
                    <a:pt x="1197" y="470"/>
                  </a:cubicBezTo>
                  <a:moveTo>
                    <a:pt x="1212" y="462"/>
                  </a:moveTo>
                  <a:cubicBezTo>
                    <a:pt x="1213" y="458"/>
                    <a:pt x="1212" y="453"/>
                    <a:pt x="1210" y="449"/>
                  </a:cubicBezTo>
                  <a:cubicBezTo>
                    <a:pt x="1207" y="443"/>
                    <a:pt x="1201" y="439"/>
                    <a:pt x="1195" y="438"/>
                  </a:cubicBezTo>
                  <a:cubicBezTo>
                    <a:pt x="1191" y="437"/>
                    <a:pt x="1186" y="438"/>
                    <a:pt x="1183" y="440"/>
                  </a:cubicBezTo>
                  <a:cubicBezTo>
                    <a:pt x="1173" y="445"/>
                    <a:pt x="1169" y="457"/>
                    <a:pt x="1174" y="467"/>
                  </a:cubicBezTo>
                  <a:cubicBezTo>
                    <a:pt x="1176" y="471"/>
                    <a:pt x="1180" y="475"/>
                    <a:pt x="1184" y="476"/>
                  </a:cubicBezTo>
                  <a:cubicBezTo>
                    <a:pt x="1158" y="490"/>
                    <a:pt x="1131" y="504"/>
                    <a:pt x="1104" y="518"/>
                  </a:cubicBezTo>
                  <a:cubicBezTo>
                    <a:pt x="1105" y="513"/>
                    <a:pt x="1105" y="508"/>
                    <a:pt x="1102" y="504"/>
                  </a:cubicBezTo>
                  <a:cubicBezTo>
                    <a:pt x="1100" y="498"/>
                    <a:pt x="1094" y="494"/>
                    <a:pt x="1087" y="493"/>
                  </a:cubicBezTo>
                  <a:cubicBezTo>
                    <a:pt x="1083" y="493"/>
                    <a:pt x="1079" y="493"/>
                    <a:pt x="1075" y="495"/>
                  </a:cubicBezTo>
                  <a:cubicBezTo>
                    <a:pt x="1071" y="497"/>
                    <a:pt x="1067" y="502"/>
                    <a:pt x="1065" y="507"/>
                  </a:cubicBezTo>
                  <a:cubicBezTo>
                    <a:pt x="1064" y="512"/>
                    <a:pt x="1064" y="517"/>
                    <a:pt x="1067" y="522"/>
                  </a:cubicBezTo>
                  <a:cubicBezTo>
                    <a:pt x="1069" y="526"/>
                    <a:pt x="1072" y="530"/>
                    <a:pt x="1077" y="531"/>
                  </a:cubicBezTo>
                  <a:cubicBezTo>
                    <a:pt x="1054" y="543"/>
                    <a:pt x="1031" y="555"/>
                    <a:pt x="1008" y="566"/>
                  </a:cubicBezTo>
                  <a:cubicBezTo>
                    <a:pt x="948" y="596"/>
                    <a:pt x="889" y="625"/>
                    <a:pt x="832" y="652"/>
                  </a:cubicBezTo>
                  <a:cubicBezTo>
                    <a:pt x="812" y="611"/>
                    <a:pt x="812" y="611"/>
                    <a:pt x="812" y="611"/>
                  </a:cubicBezTo>
                  <a:cubicBezTo>
                    <a:pt x="824" y="605"/>
                    <a:pt x="824" y="605"/>
                    <a:pt x="824" y="605"/>
                  </a:cubicBezTo>
                  <a:cubicBezTo>
                    <a:pt x="826" y="604"/>
                    <a:pt x="826" y="603"/>
                    <a:pt x="826" y="602"/>
                  </a:cubicBezTo>
                  <a:cubicBezTo>
                    <a:pt x="827" y="601"/>
                    <a:pt x="826" y="599"/>
                    <a:pt x="825" y="599"/>
                  </a:cubicBezTo>
                  <a:cubicBezTo>
                    <a:pt x="785" y="571"/>
                    <a:pt x="785" y="571"/>
                    <a:pt x="785" y="571"/>
                  </a:cubicBezTo>
                  <a:cubicBezTo>
                    <a:pt x="784" y="571"/>
                    <a:pt x="782" y="571"/>
                    <a:pt x="781" y="571"/>
                  </a:cubicBezTo>
                  <a:cubicBezTo>
                    <a:pt x="773" y="575"/>
                    <a:pt x="773" y="575"/>
                    <a:pt x="773" y="575"/>
                  </a:cubicBezTo>
                  <a:cubicBezTo>
                    <a:pt x="767" y="563"/>
                    <a:pt x="767" y="563"/>
                    <a:pt x="767" y="563"/>
                  </a:cubicBezTo>
                  <a:cubicBezTo>
                    <a:pt x="766" y="562"/>
                    <a:pt x="765" y="561"/>
                    <a:pt x="764" y="561"/>
                  </a:cubicBezTo>
                  <a:cubicBezTo>
                    <a:pt x="763" y="561"/>
                    <a:pt x="763" y="561"/>
                    <a:pt x="762" y="561"/>
                  </a:cubicBezTo>
                  <a:cubicBezTo>
                    <a:pt x="748" y="568"/>
                    <a:pt x="748" y="568"/>
                    <a:pt x="748" y="568"/>
                  </a:cubicBezTo>
                  <a:cubicBezTo>
                    <a:pt x="746" y="569"/>
                    <a:pt x="745" y="571"/>
                    <a:pt x="746" y="573"/>
                  </a:cubicBezTo>
                  <a:cubicBezTo>
                    <a:pt x="752" y="585"/>
                    <a:pt x="752" y="585"/>
                    <a:pt x="752" y="585"/>
                  </a:cubicBezTo>
                  <a:cubicBezTo>
                    <a:pt x="709" y="606"/>
                    <a:pt x="709" y="606"/>
                    <a:pt x="709" y="606"/>
                  </a:cubicBezTo>
                  <a:cubicBezTo>
                    <a:pt x="708" y="606"/>
                    <a:pt x="708" y="607"/>
                    <a:pt x="707" y="608"/>
                  </a:cubicBezTo>
                  <a:cubicBezTo>
                    <a:pt x="704" y="657"/>
                    <a:pt x="704" y="657"/>
                    <a:pt x="704" y="657"/>
                  </a:cubicBezTo>
                  <a:cubicBezTo>
                    <a:pt x="704" y="658"/>
                    <a:pt x="704" y="659"/>
                    <a:pt x="705" y="660"/>
                  </a:cubicBezTo>
                  <a:cubicBezTo>
                    <a:pt x="706" y="661"/>
                    <a:pt x="708" y="661"/>
                    <a:pt x="709" y="660"/>
                  </a:cubicBezTo>
                  <a:cubicBezTo>
                    <a:pt x="721" y="655"/>
                    <a:pt x="721" y="655"/>
                    <a:pt x="721" y="655"/>
                  </a:cubicBezTo>
                  <a:cubicBezTo>
                    <a:pt x="741" y="696"/>
                    <a:pt x="741" y="696"/>
                    <a:pt x="741" y="696"/>
                  </a:cubicBezTo>
                  <a:cubicBezTo>
                    <a:pt x="713" y="710"/>
                    <a:pt x="684" y="723"/>
                    <a:pt x="656" y="736"/>
                  </a:cubicBezTo>
                  <a:cubicBezTo>
                    <a:pt x="656" y="736"/>
                    <a:pt x="655" y="736"/>
                    <a:pt x="655" y="736"/>
                  </a:cubicBezTo>
                  <a:cubicBezTo>
                    <a:pt x="653" y="737"/>
                    <a:pt x="650" y="738"/>
                    <a:pt x="648" y="737"/>
                  </a:cubicBezTo>
                  <a:cubicBezTo>
                    <a:pt x="643" y="736"/>
                    <a:pt x="638" y="733"/>
                    <a:pt x="635" y="729"/>
                  </a:cubicBezTo>
                  <a:cubicBezTo>
                    <a:pt x="643" y="722"/>
                    <a:pt x="646" y="714"/>
                    <a:pt x="645" y="704"/>
                  </a:cubicBezTo>
                  <a:cubicBezTo>
                    <a:pt x="641" y="683"/>
                    <a:pt x="617" y="663"/>
                    <a:pt x="595" y="655"/>
                  </a:cubicBezTo>
                  <a:cubicBezTo>
                    <a:pt x="594" y="654"/>
                    <a:pt x="593" y="654"/>
                    <a:pt x="592" y="655"/>
                  </a:cubicBezTo>
                  <a:cubicBezTo>
                    <a:pt x="591" y="655"/>
                    <a:pt x="590" y="656"/>
                    <a:pt x="590" y="657"/>
                  </a:cubicBezTo>
                  <a:cubicBezTo>
                    <a:pt x="582" y="679"/>
                    <a:pt x="583" y="705"/>
                    <a:pt x="591" y="720"/>
                  </a:cubicBezTo>
                  <a:cubicBezTo>
                    <a:pt x="596" y="729"/>
                    <a:pt x="603" y="735"/>
                    <a:pt x="612" y="736"/>
                  </a:cubicBezTo>
                  <a:cubicBezTo>
                    <a:pt x="615" y="736"/>
                    <a:pt x="618" y="736"/>
                    <a:pt x="621" y="736"/>
                  </a:cubicBezTo>
                  <a:cubicBezTo>
                    <a:pt x="623" y="743"/>
                    <a:pt x="620" y="752"/>
                    <a:pt x="613" y="756"/>
                  </a:cubicBezTo>
                  <a:cubicBezTo>
                    <a:pt x="519" y="803"/>
                    <a:pt x="314" y="887"/>
                    <a:pt x="312" y="888"/>
                  </a:cubicBezTo>
                  <a:cubicBezTo>
                    <a:pt x="154" y="953"/>
                    <a:pt x="45" y="988"/>
                    <a:pt x="15" y="984"/>
                  </a:cubicBezTo>
                  <a:cubicBezTo>
                    <a:pt x="14" y="984"/>
                    <a:pt x="13" y="984"/>
                    <a:pt x="13" y="983"/>
                  </a:cubicBezTo>
                  <a:cubicBezTo>
                    <a:pt x="12" y="983"/>
                    <a:pt x="11" y="983"/>
                    <a:pt x="10" y="983"/>
                  </a:cubicBezTo>
                  <a:cubicBezTo>
                    <a:pt x="10" y="983"/>
                    <a:pt x="10" y="982"/>
                    <a:pt x="9" y="981"/>
                  </a:cubicBezTo>
                  <a:cubicBezTo>
                    <a:pt x="8" y="980"/>
                    <a:pt x="9" y="979"/>
                    <a:pt x="9" y="979"/>
                  </a:cubicBezTo>
                  <a:cubicBezTo>
                    <a:pt x="11" y="968"/>
                    <a:pt x="42" y="928"/>
                    <a:pt x="268" y="793"/>
                  </a:cubicBezTo>
                  <a:cubicBezTo>
                    <a:pt x="425" y="700"/>
                    <a:pt x="629" y="589"/>
                    <a:pt x="857" y="473"/>
                  </a:cubicBezTo>
                  <a:cubicBezTo>
                    <a:pt x="870" y="503"/>
                    <a:pt x="870" y="503"/>
                    <a:pt x="870" y="503"/>
                  </a:cubicBezTo>
                  <a:cubicBezTo>
                    <a:pt x="869" y="503"/>
                    <a:pt x="868" y="502"/>
                    <a:pt x="866" y="502"/>
                  </a:cubicBezTo>
                  <a:cubicBezTo>
                    <a:pt x="864" y="502"/>
                    <a:pt x="862" y="502"/>
                    <a:pt x="860" y="504"/>
                  </a:cubicBezTo>
                  <a:cubicBezTo>
                    <a:pt x="854" y="509"/>
                    <a:pt x="858" y="515"/>
                    <a:pt x="859" y="517"/>
                  </a:cubicBezTo>
                  <a:cubicBezTo>
                    <a:pt x="860" y="519"/>
                    <a:pt x="866" y="528"/>
                    <a:pt x="877" y="536"/>
                  </a:cubicBezTo>
                  <a:cubicBezTo>
                    <a:pt x="879" y="539"/>
                    <a:pt x="882" y="540"/>
                    <a:pt x="886" y="541"/>
                  </a:cubicBezTo>
                  <a:cubicBezTo>
                    <a:pt x="887" y="541"/>
                    <a:pt x="888" y="541"/>
                    <a:pt x="889" y="542"/>
                  </a:cubicBezTo>
                  <a:cubicBezTo>
                    <a:pt x="891" y="542"/>
                    <a:pt x="893" y="542"/>
                    <a:pt x="895" y="542"/>
                  </a:cubicBezTo>
                  <a:cubicBezTo>
                    <a:pt x="894" y="545"/>
                    <a:pt x="895" y="548"/>
                    <a:pt x="896" y="551"/>
                  </a:cubicBezTo>
                  <a:cubicBezTo>
                    <a:pt x="898" y="555"/>
                    <a:pt x="901" y="558"/>
                    <a:pt x="905" y="559"/>
                  </a:cubicBezTo>
                  <a:cubicBezTo>
                    <a:pt x="906" y="559"/>
                    <a:pt x="906" y="559"/>
                    <a:pt x="907" y="559"/>
                  </a:cubicBezTo>
                  <a:cubicBezTo>
                    <a:pt x="910" y="559"/>
                    <a:pt x="912" y="559"/>
                    <a:pt x="915" y="557"/>
                  </a:cubicBezTo>
                  <a:cubicBezTo>
                    <a:pt x="918" y="556"/>
                    <a:pt x="921" y="553"/>
                    <a:pt x="922" y="549"/>
                  </a:cubicBezTo>
                  <a:cubicBezTo>
                    <a:pt x="923" y="546"/>
                    <a:pt x="923" y="542"/>
                    <a:pt x="921" y="539"/>
                  </a:cubicBezTo>
                  <a:cubicBezTo>
                    <a:pt x="920" y="536"/>
                    <a:pt x="917" y="533"/>
                    <a:pt x="913" y="532"/>
                  </a:cubicBezTo>
                  <a:cubicBezTo>
                    <a:pt x="917" y="528"/>
                    <a:pt x="919" y="522"/>
                    <a:pt x="919" y="515"/>
                  </a:cubicBezTo>
                  <a:cubicBezTo>
                    <a:pt x="919" y="503"/>
                    <a:pt x="915" y="492"/>
                    <a:pt x="914" y="490"/>
                  </a:cubicBezTo>
                  <a:cubicBezTo>
                    <a:pt x="914" y="490"/>
                    <a:pt x="914" y="490"/>
                    <a:pt x="914" y="490"/>
                  </a:cubicBezTo>
                  <a:cubicBezTo>
                    <a:pt x="912" y="486"/>
                    <a:pt x="910" y="482"/>
                    <a:pt x="906" y="481"/>
                  </a:cubicBezTo>
                  <a:cubicBezTo>
                    <a:pt x="905" y="480"/>
                    <a:pt x="904" y="480"/>
                    <a:pt x="903" y="481"/>
                  </a:cubicBezTo>
                  <a:cubicBezTo>
                    <a:pt x="900" y="481"/>
                    <a:pt x="898" y="483"/>
                    <a:pt x="897" y="484"/>
                  </a:cubicBezTo>
                  <a:cubicBezTo>
                    <a:pt x="896" y="486"/>
                    <a:pt x="896" y="488"/>
                    <a:pt x="896" y="489"/>
                  </a:cubicBezTo>
                  <a:cubicBezTo>
                    <a:pt x="879" y="462"/>
                    <a:pt x="879" y="462"/>
                    <a:pt x="879" y="462"/>
                  </a:cubicBezTo>
                  <a:cubicBezTo>
                    <a:pt x="896" y="453"/>
                    <a:pt x="918" y="442"/>
                    <a:pt x="940" y="431"/>
                  </a:cubicBezTo>
                  <a:cubicBezTo>
                    <a:pt x="1199" y="301"/>
                    <a:pt x="1446" y="187"/>
                    <a:pt x="1636" y="109"/>
                  </a:cubicBezTo>
                  <a:cubicBezTo>
                    <a:pt x="1795" y="44"/>
                    <a:pt x="1903" y="9"/>
                    <a:pt x="1933" y="13"/>
                  </a:cubicBezTo>
                  <a:cubicBezTo>
                    <a:pt x="1934" y="13"/>
                    <a:pt x="1935" y="13"/>
                    <a:pt x="1936" y="14"/>
                  </a:cubicBezTo>
                  <a:cubicBezTo>
                    <a:pt x="1937" y="14"/>
                    <a:pt x="1939" y="15"/>
                    <a:pt x="1939" y="16"/>
                  </a:cubicBezTo>
                  <a:cubicBezTo>
                    <a:pt x="1940" y="18"/>
                    <a:pt x="1939" y="28"/>
                    <a:pt x="1905" y="56"/>
                  </a:cubicBezTo>
                  <a:cubicBezTo>
                    <a:pt x="1863" y="90"/>
                    <a:pt x="1788" y="140"/>
                    <a:pt x="1681" y="204"/>
                  </a:cubicBezTo>
                  <a:cubicBezTo>
                    <a:pt x="1552" y="280"/>
                    <a:pt x="1390" y="369"/>
                    <a:pt x="1212" y="462"/>
                  </a:cubicBezTo>
                  <a:moveTo>
                    <a:pt x="1090" y="525"/>
                  </a:moveTo>
                  <a:cubicBezTo>
                    <a:pt x="1088" y="526"/>
                    <a:pt x="1086" y="526"/>
                    <a:pt x="1083" y="526"/>
                  </a:cubicBezTo>
                  <a:cubicBezTo>
                    <a:pt x="1079" y="525"/>
                    <a:pt x="1075" y="522"/>
                    <a:pt x="1073" y="519"/>
                  </a:cubicBezTo>
                  <a:cubicBezTo>
                    <a:pt x="1070" y="512"/>
                    <a:pt x="1072" y="505"/>
                    <a:pt x="1079" y="501"/>
                  </a:cubicBezTo>
                  <a:cubicBezTo>
                    <a:pt x="1081" y="500"/>
                    <a:pt x="1084" y="500"/>
                    <a:pt x="1086" y="500"/>
                  </a:cubicBezTo>
                  <a:cubicBezTo>
                    <a:pt x="1087" y="500"/>
                    <a:pt x="1087" y="500"/>
                    <a:pt x="1088" y="500"/>
                  </a:cubicBezTo>
                  <a:cubicBezTo>
                    <a:pt x="1091" y="501"/>
                    <a:pt x="1094" y="504"/>
                    <a:pt x="1096" y="507"/>
                  </a:cubicBezTo>
                  <a:cubicBezTo>
                    <a:pt x="1098" y="510"/>
                    <a:pt x="1098" y="514"/>
                    <a:pt x="1097" y="517"/>
                  </a:cubicBezTo>
                  <a:cubicBezTo>
                    <a:pt x="1096" y="520"/>
                    <a:pt x="1094" y="523"/>
                    <a:pt x="1091" y="524"/>
                  </a:cubicBezTo>
                  <a:cubicBezTo>
                    <a:pt x="1091" y="524"/>
                    <a:pt x="1091" y="525"/>
                    <a:pt x="1090" y="525"/>
                  </a:cubicBezTo>
                  <a:moveTo>
                    <a:pt x="902" y="543"/>
                  </a:moveTo>
                  <a:cubicBezTo>
                    <a:pt x="903" y="541"/>
                    <a:pt x="904" y="540"/>
                    <a:pt x="906" y="539"/>
                  </a:cubicBezTo>
                  <a:cubicBezTo>
                    <a:pt x="907" y="538"/>
                    <a:pt x="908" y="538"/>
                    <a:pt x="910" y="538"/>
                  </a:cubicBezTo>
                  <a:cubicBezTo>
                    <a:pt x="910" y="538"/>
                    <a:pt x="910" y="538"/>
                    <a:pt x="910" y="538"/>
                  </a:cubicBezTo>
                  <a:cubicBezTo>
                    <a:pt x="912" y="539"/>
                    <a:pt x="914" y="540"/>
                    <a:pt x="915" y="542"/>
                  </a:cubicBezTo>
                  <a:cubicBezTo>
                    <a:pt x="916" y="544"/>
                    <a:pt x="916" y="545"/>
                    <a:pt x="915" y="547"/>
                  </a:cubicBezTo>
                  <a:cubicBezTo>
                    <a:pt x="915" y="549"/>
                    <a:pt x="913" y="550"/>
                    <a:pt x="912" y="551"/>
                  </a:cubicBezTo>
                  <a:cubicBezTo>
                    <a:pt x="911" y="552"/>
                    <a:pt x="909" y="552"/>
                    <a:pt x="908" y="552"/>
                  </a:cubicBezTo>
                  <a:cubicBezTo>
                    <a:pt x="906" y="551"/>
                    <a:pt x="904" y="550"/>
                    <a:pt x="903" y="548"/>
                  </a:cubicBezTo>
                  <a:cubicBezTo>
                    <a:pt x="902" y="547"/>
                    <a:pt x="902" y="545"/>
                    <a:pt x="902" y="543"/>
                  </a:cubicBezTo>
                </a:path>
              </a:pathLst>
            </a:custGeom>
            <a:solidFill>
              <a:srgbClr val="BE8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3711" y="1473"/>
              <a:ext cx="114" cy="137"/>
            </a:xfrm>
            <a:custGeom>
              <a:avLst/>
              <a:gdLst>
                <a:gd name="T0" fmla="*/ 32 w 48"/>
                <a:gd name="T1" fmla="*/ 10 h 58"/>
                <a:gd name="T2" fmla="*/ 22 w 48"/>
                <a:gd name="T3" fmla="*/ 1 h 58"/>
                <a:gd name="T4" fmla="*/ 10 w 48"/>
                <a:gd name="T5" fmla="*/ 2 h 58"/>
                <a:gd name="T6" fmla="*/ 1 w 48"/>
                <a:gd name="T7" fmla="*/ 11 h 58"/>
                <a:gd name="T8" fmla="*/ 2 w 48"/>
                <a:gd name="T9" fmla="*/ 24 h 58"/>
                <a:gd name="T10" fmla="*/ 17 w 48"/>
                <a:gd name="T11" fmla="*/ 56 h 58"/>
                <a:gd name="T12" fmla="*/ 20 w 48"/>
                <a:gd name="T13" fmla="*/ 58 h 58"/>
                <a:gd name="T14" fmla="*/ 20 w 48"/>
                <a:gd name="T15" fmla="*/ 58 h 58"/>
                <a:gd name="T16" fmla="*/ 22 w 48"/>
                <a:gd name="T17" fmla="*/ 58 h 58"/>
                <a:gd name="T18" fmla="*/ 24 w 48"/>
                <a:gd name="T19" fmla="*/ 53 h 58"/>
                <a:gd name="T20" fmla="*/ 8 w 48"/>
                <a:gd name="T21" fmla="*/ 21 h 58"/>
                <a:gd name="T22" fmla="*/ 8 w 48"/>
                <a:gd name="T23" fmla="*/ 14 h 58"/>
                <a:gd name="T24" fmla="*/ 13 w 48"/>
                <a:gd name="T25" fmla="*/ 8 h 58"/>
                <a:gd name="T26" fmla="*/ 20 w 48"/>
                <a:gd name="T27" fmla="*/ 8 h 58"/>
                <a:gd name="T28" fmla="*/ 25 w 48"/>
                <a:gd name="T29" fmla="*/ 13 h 58"/>
                <a:gd name="T30" fmla="*/ 41 w 48"/>
                <a:gd name="T31" fmla="*/ 45 h 58"/>
                <a:gd name="T32" fmla="*/ 43 w 48"/>
                <a:gd name="T33" fmla="*/ 47 h 58"/>
                <a:gd name="T34" fmla="*/ 45 w 48"/>
                <a:gd name="T35" fmla="*/ 46 h 58"/>
                <a:gd name="T36" fmla="*/ 47 w 48"/>
                <a:gd name="T37" fmla="*/ 44 h 58"/>
                <a:gd name="T38" fmla="*/ 47 w 48"/>
                <a:gd name="T39" fmla="*/ 42 h 58"/>
                <a:gd name="T40" fmla="*/ 32 w 48"/>
                <a:gd name="T41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58">
                  <a:moveTo>
                    <a:pt x="32" y="10"/>
                  </a:moveTo>
                  <a:cubicBezTo>
                    <a:pt x="30" y="6"/>
                    <a:pt x="27" y="3"/>
                    <a:pt x="22" y="1"/>
                  </a:cubicBezTo>
                  <a:cubicBezTo>
                    <a:pt x="18" y="0"/>
                    <a:pt x="14" y="0"/>
                    <a:pt x="10" y="2"/>
                  </a:cubicBezTo>
                  <a:cubicBezTo>
                    <a:pt x="6" y="4"/>
                    <a:pt x="3" y="7"/>
                    <a:pt x="1" y="11"/>
                  </a:cubicBezTo>
                  <a:cubicBezTo>
                    <a:pt x="0" y="16"/>
                    <a:pt x="0" y="20"/>
                    <a:pt x="2" y="24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7"/>
                    <a:pt x="19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1" y="58"/>
                    <a:pt x="21" y="58"/>
                    <a:pt x="22" y="58"/>
                  </a:cubicBezTo>
                  <a:cubicBezTo>
                    <a:pt x="24" y="57"/>
                    <a:pt x="25" y="55"/>
                    <a:pt x="24" y="5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19"/>
                    <a:pt x="7" y="16"/>
                    <a:pt x="8" y="14"/>
                  </a:cubicBezTo>
                  <a:cubicBezTo>
                    <a:pt x="9" y="11"/>
                    <a:pt x="10" y="9"/>
                    <a:pt x="13" y="8"/>
                  </a:cubicBezTo>
                  <a:cubicBezTo>
                    <a:pt x="15" y="7"/>
                    <a:pt x="18" y="7"/>
                    <a:pt x="20" y="8"/>
                  </a:cubicBezTo>
                  <a:cubicBezTo>
                    <a:pt x="22" y="9"/>
                    <a:pt x="24" y="10"/>
                    <a:pt x="25" y="13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2" y="47"/>
                    <a:pt x="43" y="47"/>
                  </a:cubicBezTo>
                  <a:cubicBezTo>
                    <a:pt x="44" y="47"/>
                    <a:pt x="45" y="47"/>
                    <a:pt x="45" y="46"/>
                  </a:cubicBezTo>
                  <a:cubicBezTo>
                    <a:pt x="46" y="46"/>
                    <a:pt x="47" y="45"/>
                    <a:pt x="47" y="44"/>
                  </a:cubicBezTo>
                  <a:cubicBezTo>
                    <a:pt x="48" y="43"/>
                    <a:pt x="48" y="43"/>
                    <a:pt x="47" y="42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rgbClr val="BE8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3787" y="1428"/>
              <a:ext cx="107" cy="102"/>
            </a:xfrm>
            <a:custGeom>
              <a:avLst/>
              <a:gdLst>
                <a:gd name="T0" fmla="*/ 36 w 45"/>
                <a:gd name="T1" fmla="*/ 4 h 43"/>
                <a:gd name="T2" fmla="*/ 30 w 45"/>
                <a:gd name="T3" fmla="*/ 0 h 43"/>
                <a:gd name="T4" fmla="*/ 26 w 45"/>
                <a:gd name="T5" fmla="*/ 1 h 43"/>
                <a:gd name="T6" fmla="*/ 6 w 45"/>
                <a:gd name="T7" fmla="*/ 10 h 43"/>
                <a:gd name="T8" fmla="*/ 2 w 45"/>
                <a:gd name="T9" fmla="*/ 20 h 43"/>
                <a:gd name="T10" fmla="*/ 11 w 45"/>
                <a:gd name="T11" fmla="*/ 38 h 43"/>
                <a:gd name="T12" fmla="*/ 16 w 45"/>
                <a:gd name="T13" fmla="*/ 42 h 43"/>
                <a:gd name="T14" fmla="*/ 17 w 45"/>
                <a:gd name="T15" fmla="*/ 42 h 43"/>
                <a:gd name="T16" fmla="*/ 21 w 45"/>
                <a:gd name="T17" fmla="*/ 42 h 43"/>
                <a:gd name="T18" fmla="*/ 41 w 45"/>
                <a:gd name="T19" fmla="*/ 32 h 43"/>
                <a:gd name="T20" fmla="*/ 45 w 45"/>
                <a:gd name="T21" fmla="*/ 28 h 43"/>
                <a:gd name="T22" fmla="*/ 44 w 45"/>
                <a:gd name="T23" fmla="*/ 22 h 43"/>
                <a:gd name="T24" fmla="*/ 36 w 45"/>
                <a:gd name="T25" fmla="*/ 4 h 43"/>
                <a:gd name="T26" fmla="*/ 30 w 45"/>
                <a:gd name="T27" fmla="*/ 7 h 43"/>
                <a:gd name="T28" fmla="*/ 38 w 45"/>
                <a:gd name="T29" fmla="*/ 25 h 43"/>
                <a:gd name="T30" fmla="*/ 38 w 45"/>
                <a:gd name="T31" fmla="*/ 26 h 43"/>
                <a:gd name="T32" fmla="*/ 38 w 45"/>
                <a:gd name="T33" fmla="*/ 26 h 43"/>
                <a:gd name="T34" fmla="*/ 18 w 45"/>
                <a:gd name="T35" fmla="*/ 35 h 43"/>
                <a:gd name="T36" fmla="*/ 17 w 45"/>
                <a:gd name="T37" fmla="*/ 35 h 43"/>
                <a:gd name="T38" fmla="*/ 9 w 45"/>
                <a:gd name="T39" fmla="*/ 17 h 43"/>
                <a:gd name="T40" fmla="*/ 9 w 45"/>
                <a:gd name="T41" fmla="*/ 17 h 43"/>
                <a:gd name="T42" fmla="*/ 9 w 45"/>
                <a:gd name="T43" fmla="*/ 17 h 43"/>
                <a:gd name="T44" fmla="*/ 29 w 45"/>
                <a:gd name="T45" fmla="*/ 7 h 43"/>
                <a:gd name="T46" fmla="*/ 29 w 45"/>
                <a:gd name="T47" fmla="*/ 7 h 43"/>
                <a:gd name="T48" fmla="*/ 30 w 45"/>
                <a:gd name="T49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3">
                  <a:moveTo>
                    <a:pt x="36" y="4"/>
                  </a:moveTo>
                  <a:cubicBezTo>
                    <a:pt x="35" y="2"/>
                    <a:pt x="33" y="0"/>
                    <a:pt x="30" y="0"/>
                  </a:cubicBezTo>
                  <a:cubicBezTo>
                    <a:pt x="28" y="0"/>
                    <a:pt x="27" y="0"/>
                    <a:pt x="26" y="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2" y="12"/>
                    <a:pt x="0" y="17"/>
                    <a:pt x="2" y="2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40"/>
                    <a:pt x="14" y="42"/>
                    <a:pt x="16" y="42"/>
                  </a:cubicBezTo>
                  <a:cubicBezTo>
                    <a:pt x="16" y="42"/>
                    <a:pt x="16" y="42"/>
                    <a:pt x="17" y="42"/>
                  </a:cubicBezTo>
                  <a:cubicBezTo>
                    <a:pt x="18" y="43"/>
                    <a:pt x="20" y="42"/>
                    <a:pt x="21" y="4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3" y="31"/>
                    <a:pt x="44" y="30"/>
                    <a:pt x="45" y="28"/>
                  </a:cubicBezTo>
                  <a:cubicBezTo>
                    <a:pt x="45" y="26"/>
                    <a:pt x="45" y="24"/>
                    <a:pt x="44" y="22"/>
                  </a:cubicBezTo>
                  <a:lnTo>
                    <a:pt x="36" y="4"/>
                  </a:lnTo>
                  <a:close/>
                  <a:moveTo>
                    <a:pt x="30" y="7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7" y="35"/>
                    <a:pt x="17" y="3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30" y="7"/>
                  </a:cubicBezTo>
                </a:path>
              </a:pathLst>
            </a:custGeom>
            <a:solidFill>
              <a:srgbClr val="BE8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4445" y="962"/>
              <a:ext cx="425" cy="263"/>
            </a:xfrm>
            <a:custGeom>
              <a:avLst/>
              <a:gdLst>
                <a:gd name="T0" fmla="*/ 172 w 180"/>
                <a:gd name="T1" fmla="*/ 10 h 111"/>
                <a:gd name="T2" fmla="*/ 156 w 180"/>
                <a:gd name="T3" fmla="*/ 2 h 111"/>
                <a:gd name="T4" fmla="*/ 124 w 180"/>
                <a:gd name="T5" fmla="*/ 8 h 111"/>
                <a:gd name="T6" fmla="*/ 123 w 180"/>
                <a:gd name="T7" fmla="*/ 9 h 111"/>
                <a:gd name="T8" fmla="*/ 123 w 180"/>
                <a:gd name="T9" fmla="*/ 8 h 111"/>
                <a:gd name="T10" fmla="*/ 123 w 180"/>
                <a:gd name="T11" fmla="*/ 8 h 111"/>
                <a:gd name="T12" fmla="*/ 110 w 180"/>
                <a:gd name="T13" fmla="*/ 6 h 111"/>
                <a:gd name="T14" fmla="*/ 29 w 180"/>
                <a:gd name="T15" fmla="*/ 38 h 111"/>
                <a:gd name="T16" fmla="*/ 1 w 180"/>
                <a:gd name="T17" fmla="*/ 93 h 111"/>
                <a:gd name="T18" fmla="*/ 7 w 180"/>
                <a:gd name="T19" fmla="*/ 109 h 111"/>
                <a:gd name="T20" fmla="*/ 7 w 180"/>
                <a:gd name="T21" fmla="*/ 109 h 111"/>
                <a:gd name="T22" fmla="*/ 9 w 180"/>
                <a:gd name="T23" fmla="*/ 111 h 111"/>
                <a:gd name="T24" fmla="*/ 10 w 180"/>
                <a:gd name="T25" fmla="*/ 111 h 111"/>
                <a:gd name="T26" fmla="*/ 12 w 180"/>
                <a:gd name="T27" fmla="*/ 110 h 111"/>
                <a:gd name="T28" fmla="*/ 14 w 180"/>
                <a:gd name="T29" fmla="*/ 108 h 111"/>
                <a:gd name="T30" fmla="*/ 13 w 180"/>
                <a:gd name="T31" fmla="*/ 105 h 111"/>
                <a:gd name="T32" fmla="*/ 8 w 180"/>
                <a:gd name="T33" fmla="*/ 93 h 111"/>
                <a:gd name="T34" fmla="*/ 34 w 180"/>
                <a:gd name="T35" fmla="*/ 42 h 111"/>
                <a:gd name="T36" fmla="*/ 110 w 180"/>
                <a:gd name="T37" fmla="*/ 13 h 111"/>
                <a:gd name="T38" fmla="*/ 121 w 180"/>
                <a:gd name="T39" fmla="*/ 15 h 111"/>
                <a:gd name="T40" fmla="*/ 122 w 180"/>
                <a:gd name="T41" fmla="*/ 15 h 111"/>
                <a:gd name="T42" fmla="*/ 123 w 180"/>
                <a:gd name="T43" fmla="*/ 16 h 111"/>
                <a:gd name="T44" fmla="*/ 125 w 180"/>
                <a:gd name="T45" fmla="*/ 16 h 111"/>
                <a:gd name="T46" fmla="*/ 127 w 180"/>
                <a:gd name="T47" fmla="*/ 15 h 111"/>
                <a:gd name="T48" fmla="*/ 155 w 180"/>
                <a:gd name="T49" fmla="*/ 9 h 111"/>
                <a:gd name="T50" fmla="*/ 167 w 180"/>
                <a:gd name="T51" fmla="*/ 15 h 111"/>
                <a:gd name="T52" fmla="*/ 173 w 180"/>
                <a:gd name="T53" fmla="*/ 24 h 111"/>
                <a:gd name="T54" fmla="*/ 176 w 180"/>
                <a:gd name="T55" fmla="*/ 25 h 111"/>
                <a:gd name="T56" fmla="*/ 178 w 180"/>
                <a:gd name="T57" fmla="*/ 25 h 111"/>
                <a:gd name="T58" fmla="*/ 179 w 180"/>
                <a:gd name="T59" fmla="*/ 20 h 111"/>
                <a:gd name="T60" fmla="*/ 172 w 180"/>
                <a:gd name="T61" fmla="*/ 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0" h="111">
                  <a:moveTo>
                    <a:pt x="172" y="10"/>
                  </a:moveTo>
                  <a:cubicBezTo>
                    <a:pt x="168" y="5"/>
                    <a:pt x="162" y="3"/>
                    <a:pt x="156" y="2"/>
                  </a:cubicBezTo>
                  <a:cubicBezTo>
                    <a:pt x="144" y="0"/>
                    <a:pt x="131" y="5"/>
                    <a:pt x="124" y="8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3" y="9"/>
                    <a:pt x="123" y="9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19" y="7"/>
                    <a:pt x="115" y="6"/>
                    <a:pt x="110" y="6"/>
                  </a:cubicBezTo>
                  <a:cubicBezTo>
                    <a:pt x="65" y="0"/>
                    <a:pt x="38" y="26"/>
                    <a:pt x="29" y="38"/>
                  </a:cubicBezTo>
                  <a:cubicBezTo>
                    <a:pt x="15" y="55"/>
                    <a:pt x="0" y="80"/>
                    <a:pt x="1" y="93"/>
                  </a:cubicBezTo>
                  <a:cubicBezTo>
                    <a:pt x="2" y="100"/>
                    <a:pt x="6" y="106"/>
                    <a:pt x="7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8" y="110"/>
                    <a:pt x="8" y="110"/>
                    <a:pt x="9" y="111"/>
                  </a:cubicBezTo>
                  <a:cubicBezTo>
                    <a:pt x="9" y="111"/>
                    <a:pt x="10" y="111"/>
                    <a:pt x="10" y="111"/>
                  </a:cubicBezTo>
                  <a:cubicBezTo>
                    <a:pt x="11" y="111"/>
                    <a:pt x="11" y="111"/>
                    <a:pt x="12" y="110"/>
                  </a:cubicBezTo>
                  <a:cubicBezTo>
                    <a:pt x="13" y="110"/>
                    <a:pt x="13" y="109"/>
                    <a:pt x="14" y="108"/>
                  </a:cubicBezTo>
                  <a:cubicBezTo>
                    <a:pt x="14" y="107"/>
                    <a:pt x="14" y="106"/>
                    <a:pt x="13" y="105"/>
                  </a:cubicBezTo>
                  <a:cubicBezTo>
                    <a:pt x="13" y="105"/>
                    <a:pt x="9" y="99"/>
                    <a:pt x="8" y="93"/>
                  </a:cubicBezTo>
                  <a:cubicBezTo>
                    <a:pt x="8" y="83"/>
                    <a:pt x="19" y="61"/>
                    <a:pt x="34" y="42"/>
                  </a:cubicBezTo>
                  <a:cubicBezTo>
                    <a:pt x="43" y="32"/>
                    <a:pt x="68" y="7"/>
                    <a:pt x="110" y="13"/>
                  </a:cubicBezTo>
                  <a:cubicBezTo>
                    <a:pt x="113" y="13"/>
                    <a:pt x="117" y="14"/>
                    <a:pt x="121" y="15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6"/>
                    <a:pt x="123" y="16"/>
                    <a:pt x="123" y="16"/>
                  </a:cubicBezTo>
                  <a:cubicBezTo>
                    <a:pt x="123" y="16"/>
                    <a:pt x="124" y="16"/>
                    <a:pt x="125" y="16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33" y="12"/>
                    <a:pt x="145" y="7"/>
                    <a:pt x="155" y="9"/>
                  </a:cubicBezTo>
                  <a:cubicBezTo>
                    <a:pt x="160" y="10"/>
                    <a:pt x="164" y="12"/>
                    <a:pt x="167" y="15"/>
                  </a:cubicBezTo>
                  <a:cubicBezTo>
                    <a:pt x="169" y="16"/>
                    <a:pt x="172" y="21"/>
                    <a:pt x="173" y="24"/>
                  </a:cubicBezTo>
                  <a:cubicBezTo>
                    <a:pt x="174" y="25"/>
                    <a:pt x="175" y="25"/>
                    <a:pt x="176" y="25"/>
                  </a:cubicBezTo>
                  <a:cubicBezTo>
                    <a:pt x="177" y="26"/>
                    <a:pt x="177" y="25"/>
                    <a:pt x="178" y="25"/>
                  </a:cubicBezTo>
                  <a:cubicBezTo>
                    <a:pt x="180" y="24"/>
                    <a:pt x="180" y="22"/>
                    <a:pt x="179" y="20"/>
                  </a:cubicBezTo>
                  <a:cubicBezTo>
                    <a:pt x="179" y="20"/>
                    <a:pt x="175" y="13"/>
                    <a:pt x="172" y="10"/>
                  </a:cubicBezTo>
                </a:path>
              </a:pathLst>
            </a:custGeom>
            <a:solidFill>
              <a:srgbClr val="BE8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6"/>
            <p:cNvSpPr>
              <a:spLocks noEditPoints="1"/>
            </p:cNvSpPr>
            <p:nvPr/>
          </p:nvSpPr>
          <p:spPr bwMode="auto">
            <a:xfrm>
              <a:off x="4516" y="1002"/>
              <a:ext cx="198" cy="119"/>
            </a:xfrm>
            <a:custGeom>
              <a:avLst/>
              <a:gdLst>
                <a:gd name="T0" fmla="*/ 84 w 84"/>
                <a:gd name="T1" fmla="*/ 7 h 50"/>
                <a:gd name="T2" fmla="*/ 82 w 84"/>
                <a:gd name="T3" fmla="*/ 4 h 50"/>
                <a:gd name="T4" fmla="*/ 80 w 84"/>
                <a:gd name="T5" fmla="*/ 3 h 50"/>
                <a:gd name="T6" fmla="*/ 74 w 84"/>
                <a:gd name="T7" fmla="*/ 2 h 50"/>
                <a:gd name="T8" fmla="*/ 32 w 84"/>
                <a:gd name="T9" fmla="*/ 10 h 50"/>
                <a:gd name="T10" fmla="*/ 0 w 84"/>
                <a:gd name="T11" fmla="*/ 45 h 50"/>
                <a:gd name="T12" fmla="*/ 1 w 84"/>
                <a:gd name="T13" fmla="*/ 49 h 50"/>
                <a:gd name="T14" fmla="*/ 3 w 84"/>
                <a:gd name="T15" fmla="*/ 50 h 50"/>
                <a:gd name="T16" fmla="*/ 3 w 84"/>
                <a:gd name="T17" fmla="*/ 50 h 50"/>
                <a:gd name="T18" fmla="*/ 5 w 84"/>
                <a:gd name="T19" fmla="*/ 50 h 50"/>
                <a:gd name="T20" fmla="*/ 82 w 84"/>
                <a:gd name="T21" fmla="*/ 10 h 50"/>
                <a:gd name="T22" fmla="*/ 84 w 84"/>
                <a:gd name="T23" fmla="*/ 7 h 50"/>
                <a:gd name="T24" fmla="*/ 70 w 84"/>
                <a:gd name="T25" fmla="*/ 8 h 50"/>
                <a:gd name="T26" fmla="*/ 13 w 84"/>
                <a:gd name="T27" fmla="*/ 38 h 50"/>
                <a:gd name="T28" fmla="*/ 35 w 84"/>
                <a:gd name="T29" fmla="*/ 16 h 50"/>
                <a:gd name="T30" fmla="*/ 70 w 84"/>
                <a:gd name="T3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50">
                  <a:moveTo>
                    <a:pt x="84" y="7"/>
                  </a:moveTo>
                  <a:cubicBezTo>
                    <a:pt x="84" y="5"/>
                    <a:pt x="83" y="4"/>
                    <a:pt x="82" y="4"/>
                  </a:cubicBezTo>
                  <a:cubicBezTo>
                    <a:pt x="82" y="4"/>
                    <a:pt x="81" y="3"/>
                    <a:pt x="80" y="3"/>
                  </a:cubicBezTo>
                  <a:cubicBezTo>
                    <a:pt x="78" y="2"/>
                    <a:pt x="76" y="2"/>
                    <a:pt x="74" y="2"/>
                  </a:cubicBezTo>
                  <a:cubicBezTo>
                    <a:pt x="65" y="0"/>
                    <a:pt x="50" y="1"/>
                    <a:pt x="32" y="10"/>
                  </a:cubicBezTo>
                  <a:cubicBezTo>
                    <a:pt x="12" y="20"/>
                    <a:pt x="2" y="41"/>
                    <a:pt x="0" y="45"/>
                  </a:cubicBezTo>
                  <a:cubicBezTo>
                    <a:pt x="0" y="46"/>
                    <a:pt x="0" y="48"/>
                    <a:pt x="1" y="49"/>
                  </a:cubicBezTo>
                  <a:cubicBezTo>
                    <a:pt x="2" y="49"/>
                    <a:pt x="2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5" y="50"/>
                    <a:pt x="5" y="5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4" y="9"/>
                    <a:pt x="84" y="8"/>
                    <a:pt x="84" y="7"/>
                  </a:cubicBezTo>
                  <a:moveTo>
                    <a:pt x="70" y="8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7" y="31"/>
                    <a:pt x="25" y="21"/>
                    <a:pt x="35" y="16"/>
                  </a:cubicBezTo>
                  <a:cubicBezTo>
                    <a:pt x="50" y="9"/>
                    <a:pt x="62" y="8"/>
                    <a:pt x="70" y="8"/>
                  </a:cubicBezTo>
                </a:path>
              </a:pathLst>
            </a:custGeom>
            <a:solidFill>
              <a:srgbClr val="BE8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4589" y="1073"/>
              <a:ext cx="147" cy="86"/>
            </a:xfrm>
            <a:custGeom>
              <a:avLst/>
              <a:gdLst>
                <a:gd name="T0" fmla="*/ 59 w 62"/>
                <a:gd name="T1" fmla="*/ 0 h 36"/>
                <a:gd name="T2" fmla="*/ 57 w 62"/>
                <a:gd name="T3" fmla="*/ 1 h 36"/>
                <a:gd name="T4" fmla="*/ 2 w 62"/>
                <a:gd name="T5" fmla="*/ 29 h 36"/>
                <a:gd name="T6" fmla="*/ 0 w 62"/>
                <a:gd name="T7" fmla="*/ 31 h 36"/>
                <a:gd name="T8" fmla="*/ 0 w 62"/>
                <a:gd name="T9" fmla="*/ 34 h 36"/>
                <a:gd name="T10" fmla="*/ 2 w 62"/>
                <a:gd name="T11" fmla="*/ 36 h 36"/>
                <a:gd name="T12" fmla="*/ 3 w 62"/>
                <a:gd name="T13" fmla="*/ 36 h 36"/>
                <a:gd name="T14" fmla="*/ 5 w 62"/>
                <a:gd name="T15" fmla="*/ 36 h 36"/>
                <a:gd name="T16" fmla="*/ 60 w 62"/>
                <a:gd name="T17" fmla="*/ 7 h 36"/>
                <a:gd name="T18" fmla="*/ 62 w 62"/>
                <a:gd name="T19" fmla="*/ 5 h 36"/>
                <a:gd name="T20" fmla="*/ 62 w 62"/>
                <a:gd name="T21" fmla="*/ 2 h 36"/>
                <a:gd name="T22" fmla="*/ 59 w 62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36">
                  <a:moveTo>
                    <a:pt x="59" y="0"/>
                  </a:moveTo>
                  <a:cubicBezTo>
                    <a:pt x="58" y="0"/>
                    <a:pt x="58" y="0"/>
                    <a:pt x="57" y="1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2"/>
                    <a:pt x="0" y="33"/>
                    <a:pt x="0" y="34"/>
                  </a:cubicBezTo>
                  <a:cubicBezTo>
                    <a:pt x="1" y="35"/>
                    <a:pt x="1" y="36"/>
                    <a:pt x="2" y="36"/>
                  </a:cubicBezTo>
                  <a:cubicBezTo>
                    <a:pt x="2" y="36"/>
                    <a:pt x="3" y="36"/>
                    <a:pt x="3" y="36"/>
                  </a:cubicBezTo>
                  <a:cubicBezTo>
                    <a:pt x="3" y="36"/>
                    <a:pt x="4" y="36"/>
                    <a:pt x="5" y="36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1" y="7"/>
                    <a:pt x="62" y="6"/>
                    <a:pt x="62" y="5"/>
                  </a:cubicBezTo>
                  <a:cubicBezTo>
                    <a:pt x="62" y="4"/>
                    <a:pt x="62" y="3"/>
                    <a:pt x="62" y="2"/>
                  </a:cubicBezTo>
                  <a:cubicBezTo>
                    <a:pt x="61" y="1"/>
                    <a:pt x="60" y="1"/>
                    <a:pt x="59" y="0"/>
                  </a:cubicBezTo>
                </a:path>
              </a:pathLst>
            </a:custGeom>
            <a:solidFill>
              <a:srgbClr val="BE8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8"/>
            <p:cNvSpPr>
              <a:spLocks noEditPoints="1"/>
            </p:cNvSpPr>
            <p:nvPr/>
          </p:nvSpPr>
          <p:spPr bwMode="auto">
            <a:xfrm>
              <a:off x="1767" y="-823"/>
              <a:ext cx="4811" cy="4004"/>
            </a:xfrm>
            <a:custGeom>
              <a:avLst/>
              <a:gdLst>
                <a:gd name="T0" fmla="*/ 1936 w 2034"/>
                <a:gd name="T1" fmla="*/ 1372 h 1693"/>
                <a:gd name="T2" fmla="*/ 1962 w 2034"/>
                <a:gd name="T3" fmla="*/ 803 h 1693"/>
                <a:gd name="T4" fmla="*/ 1697 w 2034"/>
                <a:gd name="T5" fmla="*/ 511 h 1693"/>
                <a:gd name="T6" fmla="*/ 1712 w 2034"/>
                <a:gd name="T7" fmla="*/ 507 h 1693"/>
                <a:gd name="T8" fmla="*/ 1680 w 2034"/>
                <a:gd name="T9" fmla="*/ 473 h 1693"/>
                <a:gd name="T10" fmla="*/ 1675 w 2034"/>
                <a:gd name="T11" fmla="*/ 492 h 1693"/>
                <a:gd name="T12" fmla="*/ 1553 w 2034"/>
                <a:gd name="T13" fmla="*/ 307 h 1693"/>
                <a:gd name="T14" fmla="*/ 1480 w 2034"/>
                <a:gd name="T15" fmla="*/ 321 h 1693"/>
                <a:gd name="T16" fmla="*/ 1342 w 2034"/>
                <a:gd name="T17" fmla="*/ 171 h 1693"/>
                <a:gd name="T18" fmla="*/ 464 w 2034"/>
                <a:gd name="T19" fmla="*/ 89 h 1693"/>
                <a:gd name="T20" fmla="*/ 471 w 2034"/>
                <a:gd name="T21" fmla="*/ 72 h 1693"/>
                <a:gd name="T22" fmla="*/ 459 w 2034"/>
                <a:gd name="T23" fmla="*/ 111 h 1693"/>
                <a:gd name="T24" fmla="*/ 431 w 2034"/>
                <a:gd name="T25" fmla="*/ 82 h 1693"/>
                <a:gd name="T26" fmla="*/ 434 w 2034"/>
                <a:gd name="T27" fmla="*/ 36 h 1693"/>
                <a:gd name="T28" fmla="*/ 162 w 2034"/>
                <a:gd name="T29" fmla="*/ 128 h 1693"/>
                <a:gd name="T30" fmla="*/ 151 w 2034"/>
                <a:gd name="T31" fmla="*/ 188 h 1693"/>
                <a:gd name="T32" fmla="*/ 818 w 2034"/>
                <a:gd name="T33" fmla="*/ 1505 h 1693"/>
                <a:gd name="T34" fmla="*/ 849 w 2034"/>
                <a:gd name="T35" fmla="*/ 1544 h 1693"/>
                <a:gd name="T36" fmla="*/ 1337 w 2034"/>
                <a:gd name="T37" fmla="*/ 1591 h 1693"/>
                <a:gd name="T38" fmla="*/ 1336 w 2034"/>
                <a:gd name="T39" fmla="*/ 1679 h 1693"/>
                <a:gd name="T40" fmla="*/ 1373 w 2034"/>
                <a:gd name="T41" fmla="*/ 1657 h 1693"/>
                <a:gd name="T42" fmla="*/ 1454 w 2034"/>
                <a:gd name="T43" fmla="*/ 1586 h 1693"/>
                <a:gd name="T44" fmla="*/ 1856 w 2034"/>
                <a:gd name="T45" fmla="*/ 1485 h 1693"/>
                <a:gd name="T46" fmla="*/ 1898 w 2034"/>
                <a:gd name="T47" fmla="*/ 1504 h 1693"/>
                <a:gd name="T48" fmla="*/ 1919 w 2034"/>
                <a:gd name="T49" fmla="*/ 1475 h 1693"/>
                <a:gd name="T50" fmla="*/ 1944 w 2034"/>
                <a:gd name="T51" fmla="*/ 1463 h 1693"/>
                <a:gd name="T52" fmla="*/ 1991 w 2034"/>
                <a:gd name="T53" fmla="*/ 1417 h 1693"/>
                <a:gd name="T54" fmla="*/ 1350 w 2034"/>
                <a:gd name="T55" fmla="*/ 1672 h 1693"/>
                <a:gd name="T56" fmla="*/ 1925 w 2034"/>
                <a:gd name="T57" fmla="*/ 1441 h 1693"/>
                <a:gd name="T58" fmla="*/ 1912 w 2034"/>
                <a:gd name="T59" fmla="*/ 1479 h 1693"/>
                <a:gd name="T60" fmla="*/ 1896 w 2034"/>
                <a:gd name="T61" fmla="*/ 1494 h 1693"/>
                <a:gd name="T62" fmla="*/ 1877 w 2034"/>
                <a:gd name="T63" fmla="*/ 1489 h 1693"/>
                <a:gd name="T64" fmla="*/ 1888 w 2034"/>
                <a:gd name="T65" fmla="*/ 1428 h 1693"/>
                <a:gd name="T66" fmla="*/ 1934 w 2034"/>
                <a:gd name="T67" fmla="*/ 1383 h 1693"/>
                <a:gd name="T68" fmla="*/ 1947 w 2034"/>
                <a:gd name="T69" fmla="*/ 1455 h 1693"/>
                <a:gd name="T70" fmla="*/ 1857 w 2034"/>
                <a:gd name="T71" fmla="*/ 1435 h 1693"/>
                <a:gd name="T72" fmla="*/ 1862 w 2034"/>
                <a:gd name="T73" fmla="*/ 1430 h 1693"/>
                <a:gd name="T74" fmla="*/ 1862 w 2034"/>
                <a:gd name="T75" fmla="*/ 1430 h 1693"/>
                <a:gd name="T76" fmla="*/ 1870 w 2034"/>
                <a:gd name="T77" fmla="*/ 1409 h 1693"/>
                <a:gd name="T78" fmla="*/ 1912 w 2034"/>
                <a:gd name="T79" fmla="*/ 1374 h 1693"/>
                <a:gd name="T80" fmla="*/ 1888 w 2034"/>
                <a:gd name="T81" fmla="*/ 1404 h 1693"/>
                <a:gd name="T82" fmla="*/ 1359 w 2034"/>
                <a:gd name="T83" fmla="*/ 1645 h 1693"/>
                <a:gd name="T84" fmla="*/ 1373 w 2034"/>
                <a:gd name="T85" fmla="*/ 1631 h 1693"/>
                <a:gd name="T86" fmla="*/ 1326 w 2034"/>
                <a:gd name="T87" fmla="*/ 1632 h 1693"/>
                <a:gd name="T88" fmla="*/ 1340 w 2034"/>
                <a:gd name="T89" fmla="*/ 1645 h 1693"/>
                <a:gd name="T90" fmla="*/ 861 w 2034"/>
                <a:gd name="T91" fmla="*/ 1491 h 1693"/>
                <a:gd name="T92" fmla="*/ 820 w 2034"/>
                <a:gd name="T93" fmla="*/ 1512 h 1693"/>
                <a:gd name="T94" fmla="*/ 150 w 2034"/>
                <a:gd name="T95" fmla="*/ 208 h 1693"/>
                <a:gd name="T96" fmla="*/ 122 w 2034"/>
                <a:gd name="T97" fmla="*/ 168 h 1693"/>
                <a:gd name="T98" fmla="*/ 168 w 2034"/>
                <a:gd name="T99" fmla="*/ 171 h 1693"/>
                <a:gd name="T100" fmla="*/ 430 w 2034"/>
                <a:gd name="T101" fmla="*/ 74 h 1693"/>
                <a:gd name="T102" fmla="*/ 451 w 2034"/>
                <a:gd name="T103" fmla="*/ 128 h 1693"/>
                <a:gd name="T104" fmla="*/ 481 w 2034"/>
                <a:gd name="T105" fmla="*/ 72 h 1693"/>
                <a:gd name="T106" fmla="*/ 856 w 2034"/>
                <a:gd name="T107" fmla="*/ 21 h 1693"/>
                <a:gd name="T108" fmla="*/ 1476 w 2034"/>
                <a:gd name="T109" fmla="*/ 316 h 1693"/>
                <a:gd name="T110" fmla="*/ 1551 w 2034"/>
                <a:gd name="T111" fmla="*/ 314 h 1693"/>
                <a:gd name="T112" fmla="*/ 1674 w 2034"/>
                <a:gd name="T113" fmla="*/ 468 h 1693"/>
                <a:gd name="T114" fmla="*/ 1676 w 2034"/>
                <a:gd name="T115" fmla="*/ 524 h 1693"/>
                <a:gd name="T116" fmla="*/ 1712 w 2034"/>
                <a:gd name="T117" fmla="*/ 495 h 1693"/>
                <a:gd name="T118" fmla="*/ 471 w 2034"/>
                <a:gd name="T119" fmla="*/ 128 h 1693"/>
                <a:gd name="T120" fmla="*/ 471 w 2034"/>
                <a:gd name="T121" fmla="*/ 123 h 1693"/>
                <a:gd name="T122" fmla="*/ 1664 w 2034"/>
                <a:gd name="T123" fmla="*/ 516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4" h="1693">
                  <a:moveTo>
                    <a:pt x="1991" y="1417"/>
                  </a:moveTo>
                  <a:cubicBezTo>
                    <a:pt x="1982" y="1408"/>
                    <a:pt x="1982" y="1408"/>
                    <a:pt x="1982" y="1408"/>
                  </a:cubicBezTo>
                  <a:cubicBezTo>
                    <a:pt x="1981" y="1407"/>
                    <a:pt x="1981" y="1407"/>
                    <a:pt x="1980" y="1407"/>
                  </a:cubicBezTo>
                  <a:cubicBezTo>
                    <a:pt x="1979" y="1407"/>
                    <a:pt x="1978" y="1407"/>
                    <a:pt x="1977" y="1408"/>
                  </a:cubicBezTo>
                  <a:cubicBezTo>
                    <a:pt x="1975" y="1410"/>
                    <a:pt x="1975" y="1410"/>
                    <a:pt x="1975" y="1410"/>
                  </a:cubicBezTo>
                  <a:cubicBezTo>
                    <a:pt x="1938" y="1373"/>
                    <a:pt x="1938" y="1373"/>
                    <a:pt x="1938" y="1373"/>
                  </a:cubicBezTo>
                  <a:cubicBezTo>
                    <a:pt x="1937" y="1373"/>
                    <a:pt x="1937" y="1373"/>
                    <a:pt x="1936" y="1372"/>
                  </a:cubicBezTo>
                  <a:cubicBezTo>
                    <a:pt x="1935" y="1372"/>
                    <a:pt x="1934" y="1373"/>
                    <a:pt x="1933" y="1373"/>
                  </a:cubicBezTo>
                  <a:cubicBezTo>
                    <a:pt x="1930" y="1376"/>
                    <a:pt x="1930" y="1376"/>
                    <a:pt x="1930" y="1376"/>
                  </a:cubicBezTo>
                  <a:cubicBezTo>
                    <a:pt x="1930" y="1375"/>
                    <a:pt x="1929" y="1375"/>
                    <a:pt x="1928" y="1374"/>
                  </a:cubicBezTo>
                  <a:cubicBezTo>
                    <a:pt x="1925" y="1370"/>
                    <a:pt x="1921" y="1368"/>
                    <a:pt x="1915" y="1368"/>
                  </a:cubicBezTo>
                  <a:cubicBezTo>
                    <a:pt x="1913" y="1367"/>
                    <a:pt x="1910" y="1367"/>
                    <a:pt x="1908" y="1368"/>
                  </a:cubicBezTo>
                  <a:cubicBezTo>
                    <a:pt x="1928" y="1343"/>
                    <a:pt x="1945" y="1316"/>
                    <a:pt x="1960" y="1288"/>
                  </a:cubicBezTo>
                  <a:cubicBezTo>
                    <a:pt x="2033" y="1148"/>
                    <a:pt x="2034" y="981"/>
                    <a:pt x="1962" y="803"/>
                  </a:cubicBezTo>
                  <a:cubicBezTo>
                    <a:pt x="1914" y="684"/>
                    <a:pt x="1838" y="569"/>
                    <a:pt x="1736" y="463"/>
                  </a:cubicBezTo>
                  <a:cubicBezTo>
                    <a:pt x="1735" y="462"/>
                    <a:pt x="1734" y="461"/>
                    <a:pt x="1733" y="462"/>
                  </a:cubicBezTo>
                  <a:cubicBezTo>
                    <a:pt x="1732" y="462"/>
                    <a:pt x="1731" y="462"/>
                    <a:pt x="1731" y="463"/>
                  </a:cubicBezTo>
                  <a:cubicBezTo>
                    <a:pt x="1693" y="506"/>
                    <a:pt x="1693" y="506"/>
                    <a:pt x="1693" y="506"/>
                  </a:cubicBezTo>
                  <a:cubicBezTo>
                    <a:pt x="1692" y="507"/>
                    <a:pt x="1692" y="509"/>
                    <a:pt x="1693" y="510"/>
                  </a:cubicBezTo>
                  <a:cubicBezTo>
                    <a:pt x="1693" y="511"/>
                    <a:pt x="1694" y="511"/>
                    <a:pt x="1695" y="511"/>
                  </a:cubicBezTo>
                  <a:cubicBezTo>
                    <a:pt x="1696" y="512"/>
                    <a:pt x="1696" y="511"/>
                    <a:pt x="1697" y="511"/>
                  </a:cubicBezTo>
                  <a:cubicBezTo>
                    <a:pt x="1704" y="509"/>
                    <a:pt x="1710" y="505"/>
                    <a:pt x="1712" y="503"/>
                  </a:cubicBezTo>
                  <a:cubicBezTo>
                    <a:pt x="1712" y="503"/>
                    <a:pt x="1712" y="503"/>
                    <a:pt x="1712" y="503"/>
                  </a:cubicBezTo>
                  <a:cubicBezTo>
                    <a:pt x="1713" y="502"/>
                    <a:pt x="1715" y="501"/>
                    <a:pt x="1715" y="501"/>
                  </a:cubicBezTo>
                  <a:cubicBezTo>
                    <a:pt x="1715" y="501"/>
                    <a:pt x="1715" y="501"/>
                    <a:pt x="1715" y="501"/>
                  </a:cubicBezTo>
                  <a:cubicBezTo>
                    <a:pt x="1716" y="502"/>
                    <a:pt x="1716" y="502"/>
                    <a:pt x="1716" y="502"/>
                  </a:cubicBezTo>
                  <a:cubicBezTo>
                    <a:pt x="1716" y="502"/>
                    <a:pt x="1715" y="504"/>
                    <a:pt x="1712" y="506"/>
                  </a:cubicBezTo>
                  <a:cubicBezTo>
                    <a:pt x="1712" y="506"/>
                    <a:pt x="1712" y="507"/>
                    <a:pt x="1712" y="507"/>
                  </a:cubicBezTo>
                  <a:cubicBezTo>
                    <a:pt x="1710" y="508"/>
                    <a:pt x="1702" y="514"/>
                    <a:pt x="1692" y="518"/>
                  </a:cubicBezTo>
                  <a:cubicBezTo>
                    <a:pt x="1688" y="519"/>
                    <a:pt x="1685" y="519"/>
                    <a:pt x="1681" y="518"/>
                  </a:cubicBezTo>
                  <a:cubicBezTo>
                    <a:pt x="1677" y="517"/>
                    <a:pt x="1674" y="515"/>
                    <a:pt x="1673" y="513"/>
                  </a:cubicBezTo>
                  <a:cubicBezTo>
                    <a:pt x="1671" y="512"/>
                    <a:pt x="1671" y="512"/>
                    <a:pt x="1671" y="512"/>
                  </a:cubicBezTo>
                  <a:cubicBezTo>
                    <a:pt x="1669" y="509"/>
                    <a:pt x="1665" y="501"/>
                    <a:pt x="1668" y="492"/>
                  </a:cubicBezTo>
                  <a:cubicBezTo>
                    <a:pt x="1670" y="486"/>
                    <a:pt x="1674" y="479"/>
                    <a:pt x="1679" y="473"/>
                  </a:cubicBezTo>
                  <a:cubicBezTo>
                    <a:pt x="1679" y="473"/>
                    <a:pt x="1680" y="473"/>
                    <a:pt x="1680" y="473"/>
                  </a:cubicBezTo>
                  <a:cubicBezTo>
                    <a:pt x="1682" y="471"/>
                    <a:pt x="1683" y="470"/>
                    <a:pt x="1683" y="470"/>
                  </a:cubicBezTo>
                  <a:cubicBezTo>
                    <a:pt x="1683" y="470"/>
                    <a:pt x="1683" y="470"/>
                    <a:pt x="1683" y="470"/>
                  </a:cubicBezTo>
                  <a:cubicBezTo>
                    <a:pt x="1684" y="471"/>
                    <a:pt x="1684" y="471"/>
                    <a:pt x="1684" y="471"/>
                  </a:cubicBezTo>
                  <a:cubicBezTo>
                    <a:pt x="1684" y="472"/>
                    <a:pt x="1684" y="472"/>
                    <a:pt x="1683" y="473"/>
                  </a:cubicBezTo>
                  <a:cubicBezTo>
                    <a:pt x="1683" y="473"/>
                    <a:pt x="1683" y="473"/>
                    <a:pt x="1683" y="473"/>
                  </a:cubicBezTo>
                  <a:cubicBezTo>
                    <a:pt x="1679" y="478"/>
                    <a:pt x="1676" y="483"/>
                    <a:pt x="1674" y="488"/>
                  </a:cubicBezTo>
                  <a:cubicBezTo>
                    <a:pt x="1674" y="489"/>
                    <a:pt x="1674" y="491"/>
                    <a:pt x="1675" y="492"/>
                  </a:cubicBezTo>
                  <a:cubicBezTo>
                    <a:pt x="1676" y="492"/>
                    <a:pt x="1677" y="492"/>
                    <a:pt x="1677" y="493"/>
                  </a:cubicBezTo>
                  <a:cubicBezTo>
                    <a:pt x="1678" y="493"/>
                    <a:pt x="1679" y="492"/>
                    <a:pt x="1680" y="492"/>
                  </a:cubicBezTo>
                  <a:cubicBezTo>
                    <a:pt x="1724" y="456"/>
                    <a:pt x="1724" y="456"/>
                    <a:pt x="1724" y="456"/>
                  </a:cubicBezTo>
                  <a:cubicBezTo>
                    <a:pt x="1725" y="456"/>
                    <a:pt x="1725" y="455"/>
                    <a:pt x="1725" y="454"/>
                  </a:cubicBezTo>
                  <a:cubicBezTo>
                    <a:pt x="1725" y="453"/>
                    <a:pt x="1725" y="452"/>
                    <a:pt x="1724" y="451"/>
                  </a:cubicBezTo>
                  <a:cubicBezTo>
                    <a:pt x="1685" y="411"/>
                    <a:pt x="1620" y="352"/>
                    <a:pt x="1564" y="312"/>
                  </a:cubicBezTo>
                  <a:cubicBezTo>
                    <a:pt x="1561" y="309"/>
                    <a:pt x="1557" y="308"/>
                    <a:pt x="1553" y="307"/>
                  </a:cubicBezTo>
                  <a:cubicBezTo>
                    <a:pt x="1552" y="306"/>
                    <a:pt x="1551" y="306"/>
                    <a:pt x="1550" y="306"/>
                  </a:cubicBezTo>
                  <a:cubicBezTo>
                    <a:pt x="1539" y="304"/>
                    <a:pt x="1528" y="309"/>
                    <a:pt x="1522" y="317"/>
                  </a:cubicBezTo>
                  <a:cubicBezTo>
                    <a:pt x="1520" y="319"/>
                    <a:pt x="1520" y="319"/>
                    <a:pt x="1520" y="319"/>
                  </a:cubicBezTo>
                  <a:cubicBezTo>
                    <a:pt x="1520" y="320"/>
                    <a:pt x="1520" y="322"/>
                    <a:pt x="1521" y="323"/>
                  </a:cubicBezTo>
                  <a:cubicBezTo>
                    <a:pt x="1528" y="333"/>
                    <a:pt x="1530" y="343"/>
                    <a:pt x="1526" y="353"/>
                  </a:cubicBezTo>
                  <a:cubicBezTo>
                    <a:pt x="1518" y="373"/>
                    <a:pt x="1489" y="392"/>
                    <a:pt x="1457" y="398"/>
                  </a:cubicBezTo>
                  <a:cubicBezTo>
                    <a:pt x="1455" y="367"/>
                    <a:pt x="1464" y="335"/>
                    <a:pt x="1480" y="321"/>
                  </a:cubicBezTo>
                  <a:cubicBezTo>
                    <a:pt x="1490" y="313"/>
                    <a:pt x="1500" y="312"/>
                    <a:pt x="1512" y="317"/>
                  </a:cubicBezTo>
                  <a:cubicBezTo>
                    <a:pt x="1513" y="317"/>
                    <a:pt x="1513" y="317"/>
                    <a:pt x="1513" y="317"/>
                  </a:cubicBezTo>
                  <a:cubicBezTo>
                    <a:pt x="1515" y="318"/>
                    <a:pt x="1516" y="317"/>
                    <a:pt x="1517" y="316"/>
                  </a:cubicBezTo>
                  <a:cubicBezTo>
                    <a:pt x="1518" y="314"/>
                    <a:pt x="1518" y="314"/>
                    <a:pt x="1518" y="314"/>
                  </a:cubicBezTo>
                  <a:cubicBezTo>
                    <a:pt x="1523" y="307"/>
                    <a:pt x="1525" y="299"/>
                    <a:pt x="1524" y="290"/>
                  </a:cubicBezTo>
                  <a:cubicBezTo>
                    <a:pt x="1522" y="282"/>
                    <a:pt x="1518" y="276"/>
                    <a:pt x="1512" y="272"/>
                  </a:cubicBezTo>
                  <a:cubicBezTo>
                    <a:pt x="1449" y="232"/>
                    <a:pt x="1399" y="201"/>
                    <a:pt x="1342" y="171"/>
                  </a:cubicBezTo>
                  <a:cubicBezTo>
                    <a:pt x="1237" y="117"/>
                    <a:pt x="1127" y="74"/>
                    <a:pt x="1016" y="46"/>
                  </a:cubicBezTo>
                  <a:cubicBezTo>
                    <a:pt x="963" y="32"/>
                    <a:pt x="909" y="21"/>
                    <a:pt x="857" y="14"/>
                  </a:cubicBezTo>
                  <a:cubicBezTo>
                    <a:pt x="783" y="3"/>
                    <a:pt x="712" y="0"/>
                    <a:pt x="643" y="3"/>
                  </a:cubicBezTo>
                  <a:cubicBezTo>
                    <a:pt x="574" y="6"/>
                    <a:pt x="508" y="15"/>
                    <a:pt x="447" y="31"/>
                  </a:cubicBezTo>
                  <a:cubicBezTo>
                    <a:pt x="446" y="32"/>
                    <a:pt x="445" y="32"/>
                    <a:pt x="445" y="33"/>
                  </a:cubicBezTo>
                  <a:cubicBezTo>
                    <a:pt x="444" y="34"/>
                    <a:pt x="444" y="35"/>
                    <a:pt x="445" y="36"/>
                  </a:cubicBezTo>
                  <a:cubicBezTo>
                    <a:pt x="464" y="89"/>
                    <a:pt x="464" y="89"/>
                    <a:pt x="464" y="89"/>
                  </a:cubicBezTo>
                  <a:cubicBezTo>
                    <a:pt x="465" y="91"/>
                    <a:pt x="465" y="91"/>
                    <a:pt x="467" y="92"/>
                  </a:cubicBezTo>
                  <a:cubicBezTo>
                    <a:pt x="467" y="92"/>
                    <a:pt x="467" y="92"/>
                    <a:pt x="467" y="92"/>
                  </a:cubicBezTo>
                  <a:cubicBezTo>
                    <a:pt x="467" y="92"/>
                    <a:pt x="467" y="92"/>
                    <a:pt x="467" y="92"/>
                  </a:cubicBezTo>
                  <a:cubicBezTo>
                    <a:pt x="469" y="92"/>
                    <a:pt x="471" y="91"/>
                    <a:pt x="471" y="89"/>
                  </a:cubicBezTo>
                  <a:cubicBezTo>
                    <a:pt x="471" y="89"/>
                    <a:pt x="471" y="88"/>
                    <a:pt x="471" y="88"/>
                  </a:cubicBezTo>
                  <a:cubicBezTo>
                    <a:pt x="472" y="81"/>
                    <a:pt x="471" y="74"/>
                    <a:pt x="471" y="72"/>
                  </a:cubicBezTo>
                  <a:cubicBezTo>
                    <a:pt x="471" y="72"/>
                    <a:pt x="471" y="72"/>
                    <a:pt x="471" y="72"/>
                  </a:cubicBezTo>
                  <a:cubicBezTo>
                    <a:pt x="470" y="69"/>
                    <a:pt x="471" y="68"/>
                    <a:pt x="471" y="68"/>
                  </a:cubicBezTo>
                  <a:cubicBezTo>
                    <a:pt x="471" y="68"/>
                    <a:pt x="471" y="68"/>
                    <a:pt x="472" y="68"/>
                  </a:cubicBezTo>
                  <a:cubicBezTo>
                    <a:pt x="472" y="68"/>
                    <a:pt x="473" y="69"/>
                    <a:pt x="474" y="73"/>
                  </a:cubicBezTo>
                  <a:cubicBezTo>
                    <a:pt x="474" y="73"/>
                    <a:pt x="474" y="73"/>
                    <a:pt x="474" y="73"/>
                  </a:cubicBezTo>
                  <a:cubicBezTo>
                    <a:pt x="475" y="76"/>
                    <a:pt x="476" y="85"/>
                    <a:pt x="474" y="96"/>
                  </a:cubicBezTo>
                  <a:cubicBezTo>
                    <a:pt x="472" y="106"/>
                    <a:pt x="464" y="110"/>
                    <a:pt x="461" y="111"/>
                  </a:cubicBezTo>
                  <a:cubicBezTo>
                    <a:pt x="459" y="111"/>
                    <a:pt x="459" y="111"/>
                    <a:pt x="459" y="111"/>
                  </a:cubicBezTo>
                  <a:cubicBezTo>
                    <a:pt x="457" y="112"/>
                    <a:pt x="455" y="112"/>
                    <a:pt x="452" y="112"/>
                  </a:cubicBezTo>
                  <a:cubicBezTo>
                    <a:pt x="451" y="112"/>
                    <a:pt x="451" y="111"/>
                    <a:pt x="450" y="111"/>
                  </a:cubicBezTo>
                  <a:cubicBezTo>
                    <a:pt x="446" y="110"/>
                    <a:pt x="443" y="108"/>
                    <a:pt x="440" y="105"/>
                  </a:cubicBezTo>
                  <a:cubicBezTo>
                    <a:pt x="433" y="96"/>
                    <a:pt x="429" y="86"/>
                    <a:pt x="429" y="86"/>
                  </a:cubicBezTo>
                  <a:cubicBezTo>
                    <a:pt x="428" y="82"/>
                    <a:pt x="428" y="81"/>
                    <a:pt x="429" y="81"/>
                  </a:cubicBezTo>
                  <a:cubicBezTo>
                    <a:pt x="429" y="81"/>
                    <a:pt x="429" y="81"/>
                    <a:pt x="429" y="81"/>
                  </a:cubicBezTo>
                  <a:cubicBezTo>
                    <a:pt x="430" y="81"/>
                    <a:pt x="430" y="81"/>
                    <a:pt x="431" y="82"/>
                  </a:cubicBezTo>
                  <a:cubicBezTo>
                    <a:pt x="431" y="82"/>
                    <a:pt x="434" y="90"/>
                    <a:pt x="439" y="97"/>
                  </a:cubicBezTo>
                  <a:cubicBezTo>
                    <a:pt x="440" y="98"/>
                    <a:pt x="441" y="98"/>
                    <a:pt x="441" y="99"/>
                  </a:cubicBezTo>
                  <a:cubicBezTo>
                    <a:pt x="441" y="99"/>
                    <a:pt x="442" y="99"/>
                    <a:pt x="442" y="99"/>
                  </a:cubicBezTo>
                  <a:cubicBezTo>
                    <a:pt x="444" y="99"/>
                    <a:pt x="445" y="98"/>
                    <a:pt x="446" y="96"/>
                  </a:cubicBezTo>
                  <a:cubicBezTo>
                    <a:pt x="446" y="95"/>
                    <a:pt x="446" y="94"/>
                    <a:pt x="446" y="94"/>
                  </a:cubicBezTo>
                  <a:cubicBezTo>
                    <a:pt x="436" y="39"/>
                    <a:pt x="436" y="39"/>
                    <a:pt x="436" y="39"/>
                  </a:cubicBezTo>
                  <a:cubicBezTo>
                    <a:pt x="435" y="38"/>
                    <a:pt x="435" y="37"/>
                    <a:pt x="434" y="36"/>
                  </a:cubicBezTo>
                  <a:cubicBezTo>
                    <a:pt x="433" y="36"/>
                    <a:pt x="432" y="35"/>
                    <a:pt x="431" y="36"/>
                  </a:cubicBezTo>
                  <a:cubicBezTo>
                    <a:pt x="337" y="62"/>
                    <a:pt x="257" y="104"/>
                    <a:pt x="192" y="158"/>
                  </a:cubicBezTo>
                  <a:cubicBezTo>
                    <a:pt x="192" y="158"/>
                    <a:pt x="192" y="159"/>
                    <a:pt x="191" y="159"/>
                  </a:cubicBezTo>
                  <a:cubicBezTo>
                    <a:pt x="186" y="164"/>
                    <a:pt x="179" y="166"/>
                    <a:pt x="172" y="165"/>
                  </a:cubicBezTo>
                  <a:cubicBezTo>
                    <a:pt x="171" y="165"/>
                    <a:pt x="170" y="165"/>
                    <a:pt x="170" y="164"/>
                  </a:cubicBezTo>
                  <a:cubicBezTo>
                    <a:pt x="166" y="163"/>
                    <a:pt x="162" y="161"/>
                    <a:pt x="159" y="159"/>
                  </a:cubicBezTo>
                  <a:cubicBezTo>
                    <a:pt x="165" y="148"/>
                    <a:pt x="166" y="138"/>
                    <a:pt x="162" y="128"/>
                  </a:cubicBezTo>
                  <a:cubicBezTo>
                    <a:pt x="155" y="110"/>
                    <a:pt x="133" y="94"/>
                    <a:pt x="104" y="87"/>
                  </a:cubicBezTo>
                  <a:cubicBezTo>
                    <a:pt x="95" y="85"/>
                    <a:pt x="86" y="83"/>
                    <a:pt x="77" y="83"/>
                  </a:cubicBezTo>
                  <a:cubicBezTo>
                    <a:pt x="76" y="83"/>
                    <a:pt x="75" y="83"/>
                    <a:pt x="74" y="84"/>
                  </a:cubicBezTo>
                  <a:cubicBezTo>
                    <a:pt x="73" y="84"/>
                    <a:pt x="73" y="85"/>
                    <a:pt x="73" y="86"/>
                  </a:cubicBezTo>
                  <a:cubicBezTo>
                    <a:pt x="73" y="124"/>
                    <a:pt x="91" y="168"/>
                    <a:pt x="120" y="175"/>
                  </a:cubicBezTo>
                  <a:cubicBezTo>
                    <a:pt x="128" y="177"/>
                    <a:pt x="137" y="176"/>
                    <a:pt x="145" y="172"/>
                  </a:cubicBezTo>
                  <a:cubicBezTo>
                    <a:pt x="149" y="176"/>
                    <a:pt x="152" y="182"/>
                    <a:pt x="151" y="188"/>
                  </a:cubicBezTo>
                  <a:cubicBezTo>
                    <a:pt x="151" y="194"/>
                    <a:pt x="149" y="200"/>
                    <a:pt x="144" y="204"/>
                  </a:cubicBezTo>
                  <a:cubicBezTo>
                    <a:pt x="144" y="204"/>
                    <a:pt x="144" y="204"/>
                    <a:pt x="144" y="205"/>
                  </a:cubicBezTo>
                  <a:cubicBezTo>
                    <a:pt x="116" y="235"/>
                    <a:pt x="92" y="269"/>
                    <a:pt x="74" y="305"/>
                  </a:cubicBezTo>
                  <a:cubicBezTo>
                    <a:pt x="1" y="445"/>
                    <a:pt x="0" y="612"/>
                    <a:pt x="71" y="790"/>
                  </a:cubicBezTo>
                  <a:cubicBezTo>
                    <a:pt x="171" y="1038"/>
                    <a:pt x="397" y="1268"/>
                    <a:pt x="691" y="1422"/>
                  </a:cubicBezTo>
                  <a:cubicBezTo>
                    <a:pt x="729" y="1441"/>
                    <a:pt x="768" y="1460"/>
                    <a:pt x="806" y="1476"/>
                  </a:cubicBezTo>
                  <a:cubicBezTo>
                    <a:pt x="817" y="1481"/>
                    <a:pt x="822" y="1493"/>
                    <a:pt x="818" y="1505"/>
                  </a:cubicBezTo>
                  <a:cubicBezTo>
                    <a:pt x="805" y="1504"/>
                    <a:pt x="794" y="1508"/>
                    <a:pt x="786" y="1518"/>
                  </a:cubicBezTo>
                  <a:cubicBezTo>
                    <a:pt x="771" y="1537"/>
                    <a:pt x="769" y="1577"/>
                    <a:pt x="783" y="1611"/>
                  </a:cubicBezTo>
                  <a:cubicBezTo>
                    <a:pt x="783" y="1612"/>
                    <a:pt x="784" y="1613"/>
                    <a:pt x="785" y="1613"/>
                  </a:cubicBezTo>
                  <a:cubicBezTo>
                    <a:pt x="785" y="1613"/>
                    <a:pt x="785" y="1613"/>
                    <a:pt x="785" y="1613"/>
                  </a:cubicBezTo>
                  <a:cubicBezTo>
                    <a:pt x="785" y="1613"/>
                    <a:pt x="785" y="1613"/>
                    <a:pt x="786" y="1613"/>
                  </a:cubicBezTo>
                  <a:cubicBezTo>
                    <a:pt x="786" y="1613"/>
                    <a:pt x="787" y="1613"/>
                    <a:pt x="788" y="1613"/>
                  </a:cubicBezTo>
                  <a:cubicBezTo>
                    <a:pt x="821" y="1597"/>
                    <a:pt x="847" y="1568"/>
                    <a:pt x="849" y="1544"/>
                  </a:cubicBezTo>
                  <a:cubicBezTo>
                    <a:pt x="851" y="1531"/>
                    <a:pt x="846" y="1520"/>
                    <a:pt x="836" y="1512"/>
                  </a:cubicBezTo>
                  <a:cubicBezTo>
                    <a:pt x="840" y="1502"/>
                    <a:pt x="850" y="1497"/>
                    <a:pt x="860" y="1498"/>
                  </a:cubicBezTo>
                  <a:cubicBezTo>
                    <a:pt x="861" y="1498"/>
                    <a:pt x="862" y="1498"/>
                    <a:pt x="863" y="1499"/>
                  </a:cubicBezTo>
                  <a:cubicBezTo>
                    <a:pt x="863" y="1499"/>
                    <a:pt x="864" y="1499"/>
                    <a:pt x="865" y="1500"/>
                  </a:cubicBezTo>
                  <a:cubicBezTo>
                    <a:pt x="915" y="1519"/>
                    <a:pt x="967" y="1535"/>
                    <a:pt x="1018" y="1548"/>
                  </a:cubicBezTo>
                  <a:cubicBezTo>
                    <a:pt x="1070" y="1562"/>
                    <a:pt x="1123" y="1572"/>
                    <a:pt x="1174" y="1579"/>
                  </a:cubicBezTo>
                  <a:cubicBezTo>
                    <a:pt x="1229" y="1587"/>
                    <a:pt x="1284" y="1591"/>
                    <a:pt x="1337" y="1591"/>
                  </a:cubicBezTo>
                  <a:cubicBezTo>
                    <a:pt x="1334" y="1624"/>
                    <a:pt x="1334" y="1624"/>
                    <a:pt x="1334" y="1624"/>
                  </a:cubicBezTo>
                  <a:cubicBezTo>
                    <a:pt x="1333" y="1622"/>
                    <a:pt x="1331" y="1621"/>
                    <a:pt x="1328" y="1620"/>
                  </a:cubicBezTo>
                  <a:cubicBezTo>
                    <a:pt x="1327" y="1620"/>
                    <a:pt x="1326" y="1620"/>
                    <a:pt x="1325" y="1620"/>
                  </a:cubicBezTo>
                  <a:cubicBezTo>
                    <a:pt x="1318" y="1622"/>
                    <a:pt x="1318" y="1629"/>
                    <a:pt x="1319" y="1632"/>
                  </a:cubicBezTo>
                  <a:cubicBezTo>
                    <a:pt x="1319" y="1632"/>
                    <a:pt x="1320" y="1644"/>
                    <a:pt x="1326" y="1657"/>
                  </a:cubicBezTo>
                  <a:cubicBezTo>
                    <a:pt x="1329" y="1665"/>
                    <a:pt x="1335" y="1668"/>
                    <a:pt x="1340" y="1670"/>
                  </a:cubicBezTo>
                  <a:cubicBezTo>
                    <a:pt x="1337" y="1673"/>
                    <a:pt x="1336" y="1676"/>
                    <a:pt x="1336" y="1679"/>
                  </a:cubicBezTo>
                  <a:cubicBezTo>
                    <a:pt x="1336" y="1685"/>
                    <a:pt x="1341" y="1691"/>
                    <a:pt x="1347" y="1692"/>
                  </a:cubicBezTo>
                  <a:cubicBezTo>
                    <a:pt x="1347" y="1693"/>
                    <a:pt x="1348" y="1693"/>
                    <a:pt x="1348" y="1693"/>
                  </a:cubicBezTo>
                  <a:cubicBezTo>
                    <a:pt x="1349" y="1693"/>
                    <a:pt x="1350" y="1693"/>
                    <a:pt x="1350" y="1693"/>
                  </a:cubicBezTo>
                  <a:cubicBezTo>
                    <a:pt x="1354" y="1693"/>
                    <a:pt x="1358" y="1691"/>
                    <a:pt x="1360" y="1689"/>
                  </a:cubicBezTo>
                  <a:cubicBezTo>
                    <a:pt x="1363" y="1686"/>
                    <a:pt x="1364" y="1683"/>
                    <a:pt x="1364" y="1679"/>
                  </a:cubicBezTo>
                  <a:cubicBezTo>
                    <a:pt x="1364" y="1675"/>
                    <a:pt x="1363" y="1672"/>
                    <a:pt x="1360" y="1669"/>
                  </a:cubicBezTo>
                  <a:cubicBezTo>
                    <a:pt x="1365" y="1667"/>
                    <a:pt x="1370" y="1663"/>
                    <a:pt x="1373" y="1657"/>
                  </a:cubicBezTo>
                  <a:cubicBezTo>
                    <a:pt x="1379" y="1644"/>
                    <a:pt x="1380" y="1632"/>
                    <a:pt x="1380" y="1632"/>
                  </a:cubicBezTo>
                  <a:cubicBezTo>
                    <a:pt x="1381" y="1622"/>
                    <a:pt x="1376" y="1619"/>
                    <a:pt x="1374" y="1619"/>
                  </a:cubicBezTo>
                  <a:cubicBezTo>
                    <a:pt x="1373" y="1619"/>
                    <a:pt x="1373" y="1619"/>
                    <a:pt x="1373" y="1619"/>
                  </a:cubicBezTo>
                  <a:cubicBezTo>
                    <a:pt x="1371" y="1618"/>
                    <a:pt x="1369" y="1619"/>
                    <a:pt x="1367" y="1620"/>
                  </a:cubicBezTo>
                  <a:cubicBezTo>
                    <a:pt x="1366" y="1621"/>
                    <a:pt x="1365" y="1622"/>
                    <a:pt x="1364" y="1624"/>
                  </a:cubicBezTo>
                  <a:cubicBezTo>
                    <a:pt x="1361" y="1591"/>
                    <a:pt x="1361" y="1591"/>
                    <a:pt x="1361" y="1591"/>
                  </a:cubicBezTo>
                  <a:cubicBezTo>
                    <a:pt x="1392" y="1591"/>
                    <a:pt x="1423" y="1589"/>
                    <a:pt x="1454" y="1586"/>
                  </a:cubicBezTo>
                  <a:cubicBezTo>
                    <a:pt x="1608" y="1569"/>
                    <a:pt x="1738" y="1519"/>
                    <a:pt x="1834" y="1441"/>
                  </a:cubicBezTo>
                  <a:cubicBezTo>
                    <a:pt x="1834" y="1442"/>
                    <a:pt x="1834" y="1442"/>
                    <a:pt x="1834" y="1442"/>
                  </a:cubicBezTo>
                  <a:cubicBezTo>
                    <a:pt x="1834" y="1446"/>
                    <a:pt x="1836" y="1451"/>
                    <a:pt x="1839" y="1454"/>
                  </a:cubicBezTo>
                  <a:cubicBezTo>
                    <a:pt x="1841" y="1456"/>
                    <a:pt x="1844" y="1458"/>
                    <a:pt x="1847" y="1458"/>
                  </a:cubicBezTo>
                  <a:cubicBezTo>
                    <a:pt x="1846" y="1460"/>
                    <a:pt x="1846" y="1460"/>
                    <a:pt x="1846" y="1460"/>
                  </a:cubicBezTo>
                  <a:cubicBezTo>
                    <a:pt x="1845" y="1461"/>
                    <a:pt x="1845" y="1462"/>
                    <a:pt x="1845" y="1463"/>
                  </a:cubicBezTo>
                  <a:cubicBezTo>
                    <a:pt x="1846" y="1471"/>
                    <a:pt x="1850" y="1479"/>
                    <a:pt x="1856" y="1485"/>
                  </a:cubicBezTo>
                  <a:cubicBezTo>
                    <a:pt x="1862" y="1491"/>
                    <a:pt x="1869" y="1495"/>
                    <a:pt x="1877" y="1496"/>
                  </a:cubicBezTo>
                  <a:cubicBezTo>
                    <a:pt x="1878" y="1496"/>
                    <a:pt x="1880" y="1496"/>
                    <a:pt x="1880" y="1495"/>
                  </a:cubicBezTo>
                  <a:cubicBezTo>
                    <a:pt x="1890" y="1486"/>
                    <a:pt x="1890" y="1486"/>
                    <a:pt x="1890" y="1486"/>
                  </a:cubicBezTo>
                  <a:cubicBezTo>
                    <a:pt x="1891" y="1488"/>
                    <a:pt x="1891" y="1488"/>
                    <a:pt x="1891" y="1488"/>
                  </a:cubicBezTo>
                  <a:cubicBezTo>
                    <a:pt x="1890" y="1490"/>
                    <a:pt x="1889" y="1492"/>
                    <a:pt x="1889" y="1494"/>
                  </a:cubicBezTo>
                  <a:cubicBezTo>
                    <a:pt x="1889" y="1497"/>
                    <a:pt x="1890" y="1499"/>
                    <a:pt x="1892" y="1501"/>
                  </a:cubicBezTo>
                  <a:cubicBezTo>
                    <a:pt x="1894" y="1503"/>
                    <a:pt x="1896" y="1504"/>
                    <a:pt x="1898" y="1504"/>
                  </a:cubicBezTo>
                  <a:cubicBezTo>
                    <a:pt x="1898" y="1504"/>
                    <a:pt x="1899" y="1504"/>
                    <a:pt x="1899" y="1504"/>
                  </a:cubicBezTo>
                  <a:cubicBezTo>
                    <a:pt x="1899" y="1504"/>
                    <a:pt x="1899" y="1504"/>
                    <a:pt x="1899" y="1504"/>
                  </a:cubicBezTo>
                  <a:cubicBezTo>
                    <a:pt x="1899" y="1504"/>
                    <a:pt x="1899" y="1504"/>
                    <a:pt x="1899" y="1504"/>
                  </a:cubicBezTo>
                  <a:cubicBezTo>
                    <a:pt x="1902" y="1504"/>
                    <a:pt x="1904" y="1503"/>
                    <a:pt x="1906" y="1501"/>
                  </a:cubicBezTo>
                  <a:cubicBezTo>
                    <a:pt x="1919" y="1489"/>
                    <a:pt x="1919" y="1489"/>
                    <a:pt x="1919" y="1489"/>
                  </a:cubicBezTo>
                  <a:cubicBezTo>
                    <a:pt x="1920" y="1487"/>
                    <a:pt x="1922" y="1484"/>
                    <a:pt x="1922" y="1482"/>
                  </a:cubicBezTo>
                  <a:cubicBezTo>
                    <a:pt x="1922" y="1479"/>
                    <a:pt x="1921" y="1477"/>
                    <a:pt x="1919" y="1475"/>
                  </a:cubicBezTo>
                  <a:cubicBezTo>
                    <a:pt x="1917" y="1473"/>
                    <a:pt x="1915" y="1472"/>
                    <a:pt x="1913" y="1472"/>
                  </a:cubicBezTo>
                  <a:cubicBezTo>
                    <a:pt x="1913" y="1472"/>
                    <a:pt x="1912" y="1472"/>
                    <a:pt x="1912" y="1472"/>
                  </a:cubicBezTo>
                  <a:cubicBezTo>
                    <a:pt x="1909" y="1472"/>
                    <a:pt x="1907" y="1472"/>
                    <a:pt x="1906" y="1474"/>
                  </a:cubicBezTo>
                  <a:cubicBezTo>
                    <a:pt x="1904" y="1472"/>
                    <a:pt x="1904" y="1472"/>
                    <a:pt x="1904" y="1472"/>
                  </a:cubicBezTo>
                  <a:cubicBezTo>
                    <a:pt x="1927" y="1449"/>
                    <a:pt x="1927" y="1449"/>
                    <a:pt x="1927" y="1449"/>
                  </a:cubicBezTo>
                  <a:cubicBezTo>
                    <a:pt x="1938" y="1460"/>
                    <a:pt x="1938" y="1460"/>
                    <a:pt x="1938" y="1460"/>
                  </a:cubicBezTo>
                  <a:cubicBezTo>
                    <a:pt x="1940" y="1461"/>
                    <a:pt x="1942" y="1462"/>
                    <a:pt x="1944" y="1463"/>
                  </a:cubicBezTo>
                  <a:cubicBezTo>
                    <a:pt x="1944" y="1463"/>
                    <a:pt x="1945" y="1463"/>
                    <a:pt x="1945" y="1463"/>
                  </a:cubicBezTo>
                  <a:cubicBezTo>
                    <a:pt x="1945" y="1463"/>
                    <a:pt x="1945" y="1463"/>
                    <a:pt x="1945" y="1463"/>
                  </a:cubicBezTo>
                  <a:cubicBezTo>
                    <a:pt x="1945" y="1463"/>
                    <a:pt x="1945" y="1463"/>
                    <a:pt x="1945" y="1463"/>
                  </a:cubicBezTo>
                  <a:cubicBezTo>
                    <a:pt x="1948" y="1463"/>
                    <a:pt x="1950" y="1462"/>
                    <a:pt x="1952" y="1460"/>
                  </a:cubicBezTo>
                  <a:cubicBezTo>
                    <a:pt x="1991" y="1422"/>
                    <a:pt x="1991" y="1422"/>
                    <a:pt x="1991" y="1422"/>
                  </a:cubicBezTo>
                  <a:cubicBezTo>
                    <a:pt x="1991" y="1421"/>
                    <a:pt x="1992" y="1420"/>
                    <a:pt x="1992" y="1419"/>
                  </a:cubicBezTo>
                  <a:cubicBezTo>
                    <a:pt x="1992" y="1418"/>
                    <a:pt x="1991" y="1417"/>
                    <a:pt x="1991" y="1417"/>
                  </a:cubicBezTo>
                  <a:moveTo>
                    <a:pt x="1357" y="1679"/>
                  </a:moveTo>
                  <a:cubicBezTo>
                    <a:pt x="1357" y="1681"/>
                    <a:pt x="1357" y="1682"/>
                    <a:pt x="1355" y="1684"/>
                  </a:cubicBezTo>
                  <a:cubicBezTo>
                    <a:pt x="1354" y="1685"/>
                    <a:pt x="1352" y="1686"/>
                    <a:pt x="1350" y="1686"/>
                  </a:cubicBezTo>
                  <a:cubicBezTo>
                    <a:pt x="1350" y="1686"/>
                    <a:pt x="1349" y="1686"/>
                    <a:pt x="1349" y="1686"/>
                  </a:cubicBezTo>
                  <a:cubicBezTo>
                    <a:pt x="1346" y="1685"/>
                    <a:pt x="1343" y="1682"/>
                    <a:pt x="1343" y="1679"/>
                  </a:cubicBezTo>
                  <a:cubicBezTo>
                    <a:pt x="1343" y="1677"/>
                    <a:pt x="1344" y="1675"/>
                    <a:pt x="1345" y="1674"/>
                  </a:cubicBezTo>
                  <a:cubicBezTo>
                    <a:pt x="1347" y="1673"/>
                    <a:pt x="1348" y="1672"/>
                    <a:pt x="1350" y="1672"/>
                  </a:cubicBezTo>
                  <a:cubicBezTo>
                    <a:pt x="1351" y="1672"/>
                    <a:pt x="1351" y="1672"/>
                    <a:pt x="1351" y="1672"/>
                  </a:cubicBezTo>
                  <a:cubicBezTo>
                    <a:pt x="1352" y="1672"/>
                    <a:pt x="1352" y="1672"/>
                    <a:pt x="1352" y="1672"/>
                  </a:cubicBezTo>
                  <a:cubicBezTo>
                    <a:pt x="1355" y="1673"/>
                    <a:pt x="1357" y="1676"/>
                    <a:pt x="1357" y="1679"/>
                  </a:cubicBezTo>
                  <a:moveTo>
                    <a:pt x="1943" y="1455"/>
                  </a:moveTo>
                  <a:cubicBezTo>
                    <a:pt x="1930" y="1441"/>
                    <a:pt x="1930" y="1441"/>
                    <a:pt x="1930" y="1441"/>
                  </a:cubicBezTo>
                  <a:cubicBezTo>
                    <a:pt x="1929" y="1440"/>
                    <a:pt x="1929" y="1440"/>
                    <a:pt x="1928" y="1440"/>
                  </a:cubicBezTo>
                  <a:cubicBezTo>
                    <a:pt x="1927" y="1440"/>
                    <a:pt x="1926" y="1440"/>
                    <a:pt x="1925" y="1441"/>
                  </a:cubicBezTo>
                  <a:cubicBezTo>
                    <a:pt x="1896" y="1469"/>
                    <a:pt x="1896" y="1469"/>
                    <a:pt x="1896" y="1469"/>
                  </a:cubicBezTo>
                  <a:cubicBezTo>
                    <a:pt x="1895" y="1471"/>
                    <a:pt x="1895" y="1473"/>
                    <a:pt x="1896" y="1474"/>
                  </a:cubicBezTo>
                  <a:cubicBezTo>
                    <a:pt x="1903" y="1481"/>
                    <a:pt x="1903" y="1481"/>
                    <a:pt x="1903" y="1481"/>
                  </a:cubicBezTo>
                  <a:cubicBezTo>
                    <a:pt x="1903" y="1482"/>
                    <a:pt x="1904" y="1482"/>
                    <a:pt x="1905" y="1482"/>
                  </a:cubicBezTo>
                  <a:cubicBezTo>
                    <a:pt x="1906" y="1482"/>
                    <a:pt x="1907" y="1482"/>
                    <a:pt x="1908" y="1481"/>
                  </a:cubicBezTo>
                  <a:cubicBezTo>
                    <a:pt x="1910" y="1480"/>
                    <a:pt x="1910" y="1480"/>
                    <a:pt x="1910" y="1480"/>
                  </a:cubicBezTo>
                  <a:cubicBezTo>
                    <a:pt x="1910" y="1479"/>
                    <a:pt x="1911" y="1479"/>
                    <a:pt x="1912" y="1479"/>
                  </a:cubicBezTo>
                  <a:cubicBezTo>
                    <a:pt x="1912" y="1479"/>
                    <a:pt x="1913" y="1479"/>
                    <a:pt x="1914" y="1480"/>
                  </a:cubicBezTo>
                  <a:cubicBezTo>
                    <a:pt x="1914" y="1480"/>
                    <a:pt x="1914" y="1481"/>
                    <a:pt x="1914" y="1482"/>
                  </a:cubicBezTo>
                  <a:cubicBezTo>
                    <a:pt x="1914" y="1483"/>
                    <a:pt x="1914" y="1483"/>
                    <a:pt x="1914" y="1484"/>
                  </a:cubicBezTo>
                  <a:cubicBezTo>
                    <a:pt x="1901" y="1496"/>
                    <a:pt x="1901" y="1496"/>
                    <a:pt x="1901" y="1496"/>
                  </a:cubicBezTo>
                  <a:cubicBezTo>
                    <a:pt x="1901" y="1497"/>
                    <a:pt x="1900" y="1497"/>
                    <a:pt x="1899" y="1497"/>
                  </a:cubicBezTo>
                  <a:cubicBezTo>
                    <a:pt x="1898" y="1497"/>
                    <a:pt x="1898" y="1496"/>
                    <a:pt x="1897" y="1496"/>
                  </a:cubicBezTo>
                  <a:cubicBezTo>
                    <a:pt x="1897" y="1495"/>
                    <a:pt x="1896" y="1495"/>
                    <a:pt x="1896" y="1494"/>
                  </a:cubicBezTo>
                  <a:cubicBezTo>
                    <a:pt x="1896" y="1493"/>
                    <a:pt x="1897" y="1492"/>
                    <a:pt x="1897" y="1492"/>
                  </a:cubicBezTo>
                  <a:cubicBezTo>
                    <a:pt x="1899" y="1490"/>
                    <a:pt x="1899" y="1490"/>
                    <a:pt x="1899" y="1490"/>
                  </a:cubicBezTo>
                  <a:cubicBezTo>
                    <a:pt x="1900" y="1489"/>
                    <a:pt x="1900" y="1487"/>
                    <a:pt x="1899" y="1485"/>
                  </a:cubicBezTo>
                  <a:cubicBezTo>
                    <a:pt x="1892" y="1478"/>
                    <a:pt x="1892" y="1478"/>
                    <a:pt x="1892" y="1478"/>
                  </a:cubicBezTo>
                  <a:cubicBezTo>
                    <a:pt x="1891" y="1478"/>
                    <a:pt x="1891" y="1478"/>
                    <a:pt x="1890" y="1477"/>
                  </a:cubicBezTo>
                  <a:cubicBezTo>
                    <a:pt x="1889" y="1477"/>
                    <a:pt x="1888" y="1478"/>
                    <a:pt x="1887" y="1478"/>
                  </a:cubicBezTo>
                  <a:cubicBezTo>
                    <a:pt x="1877" y="1489"/>
                    <a:pt x="1877" y="1489"/>
                    <a:pt x="1877" y="1489"/>
                  </a:cubicBezTo>
                  <a:cubicBezTo>
                    <a:pt x="1871" y="1487"/>
                    <a:pt x="1865" y="1484"/>
                    <a:pt x="1861" y="1480"/>
                  </a:cubicBezTo>
                  <a:cubicBezTo>
                    <a:pt x="1856" y="1475"/>
                    <a:pt x="1853" y="1470"/>
                    <a:pt x="1852" y="1464"/>
                  </a:cubicBezTo>
                  <a:cubicBezTo>
                    <a:pt x="1862" y="1454"/>
                    <a:pt x="1862" y="1454"/>
                    <a:pt x="1862" y="1454"/>
                  </a:cubicBezTo>
                  <a:cubicBezTo>
                    <a:pt x="1862" y="1454"/>
                    <a:pt x="1862" y="1454"/>
                    <a:pt x="1862" y="1454"/>
                  </a:cubicBezTo>
                  <a:cubicBezTo>
                    <a:pt x="1862" y="1454"/>
                    <a:pt x="1862" y="1454"/>
                    <a:pt x="1862" y="1454"/>
                  </a:cubicBezTo>
                  <a:cubicBezTo>
                    <a:pt x="1888" y="1428"/>
                    <a:pt x="1888" y="1428"/>
                    <a:pt x="1888" y="1428"/>
                  </a:cubicBezTo>
                  <a:cubicBezTo>
                    <a:pt x="1888" y="1428"/>
                    <a:pt x="1888" y="1428"/>
                    <a:pt x="1888" y="1428"/>
                  </a:cubicBezTo>
                  <a:cubicBezTo>
                    <a:pt x="1888" y="1428"/>
                    <a:pt x="1888" y="1428"/>
                    <a:pt x="1888" y="1428"/>
                  </a:cubicBezTo>
                  <a:cubicBezTo>
                    <a:pt x="1904" y="1412"/>
                    <a:pt x="1904" y="1412"/>
                    <a:pt x="1904" y="1412"/>
                  </a:cubicBezTo>
                  <a:cubicBezTo>
                    <a:pt x="1906" y="1412"/>
                    <a:pt x="1907" y="1413"/>
                    <a:pt x="1909" y="1413"/>
                  </a:cubicBezTo>
                  <a:cubicBezTo>
                    <a:pt x="1910" y="1413"/>
                    <a:pt x="1911" y="1413"/>
                    <a:pt x="1912" y="1413"/>
                  </a:cubicBezTo>
                  <a:cubicBezTo>
                    <a:pt x="1918" y="1413"/>
                    <a:pt x="1924" y="1411"/>
                    <a:pt x="1928" y="1407"/>
                  </a:cubicBezTo>
                  <a:cubicBezTo>
                    <a:pt x="1933" y="1402"/>
                    <a:pt x="1935" y="1397"/>
                    <a:pt x="1935" y="1390"/>
                  </a:cubicBezTo>
                  <a:cubicBezTo>
                    <a:pt x="1935" y="1388"/>
                    <a:pt x="1935" y="1385"/>
                    <a:pt x="1934" y="1383"/>
                  </a:cubicBezTo>
                  <a:cubicBezTo>
                    <a:pt x="1935" y="1381"/>
                    <a:pt x="1935" y="1381"/>
                    <a:pt x="1935" y="1381"/>
                  </a:cubicBezTo>
                  <a:cubicBezTo>
                    <a:pt x="1972" y="1418"/>
                    <a:pt x="1972" y="1418"/>
                    <a:pt x="1972" y="1418"/>
                  </a:cubicBezTo>
                  <a:cubicBezTo>
                    <a:pt x="1973" y="1418"/>
                    <a:pt x="1973" y="1419"/>
                    <a:pt x="1974" y="1419"/>
                  </a:cubicBezTo>
                  <a:cubicBezTo>
                    <a:pt x="1975" y="1419"/>
                    <a:pt x="1976" y="1419"/>
                    <a:pt x="1977" y="1418"/>
                  </a:cubicBezTo>
                  <a:cubicBezTo>
                    <a:pt x="1979" y="1416"/>
                    <a:pt x="1979" y="1416"/>
                    <a:pt x="1979" y="1416"/>
                  </a:cubicBezTo>
                  <a:cubicBezTo>
                    <a:pt x="1983" y="1419"/>
                    <a:pt x="1983" y="1419"/>
                    <a:pt x="1983" y="1419"/>
                  </a:cubicBezTo>
                  <a:cubicBezTo>
                    <a:pt x="1947" y="1455"/>
                    <a:pt x="1947" y="1455"/>
                    <a:pt x="1947" y="1455"/>
                  </a:cubicBezTo>
                  <a:cubicBezTo>
                    <a:pt x="1946" y="1455"/>
                    <a:pt x="1946" y="1455"/>
                    <a:pt x="1945" y="1455"/>
                  </a:cubicBezTo>
                  <a:cubicBezTo>
                    <a:pt x="1945" y="1455"/>
                    <a:pt x="1945" y="1455"/>
                    <a:pt x="1945" y="1455"/>
                  </a:cubicBezTo>
                  <a:cubicBezTo>
                    <a:pt x="1944" y="1455"/>
                    <a:pt x="1944" y="1455"/>
                    <a:pt x="1943" y="1455"/>
                  </a:cubicBezTo>
                  <a:moveTo>
                    <a:pt x="1844" y="1435"/>
                  </a:moveTo>
                  <a:cubicBezTo>
                    <a:pt x="1846" y="1434"/>
                    <a:pt x="1848" y="1433"/>
                    <a:pt x="1851" y="1433"/>
                  </a:cubicBezTo>
                  <a:cubicBezTo>
                    <a:pt x="1851" y="1433"/>
                    <a:pt x="1851" y="1433"/>
                    <a:pt x="1852" y="1433"/>
                  </a:cubicBezTo>
                  <a:cubicBezTo>
                    <a:pt x="1854" y="1433"/>
                    <a:pt x="1856" y="1434"/>
                    <a:pt x="1857" y="1435"/>
                  </a:cubicBezTo>
                  <a:cubicBezTo>
                    <a:pt x="1859" y="1437"/>
                    <a:pt x="1860" y="1440"/>
                    <a:pt x="1860" y="1442"/>
                  </a:cubicBezTo>
                  <a:cubicBezTo>
                    <a:pt x="1860" y="1445"/>
                    <a:pt x="1859" y="1447"/>
                    <a:pt x="1857" y="1449"/>
                  </a:cubicBezTo>
                  <a:cubicBezTo>
                    <a:pt x="1855" y="1451"/>
                    <a:pt x="1852" y="1452"/>
                    <a:pt x="1849" y="1451"/>
                  </a:cubicBezTo>
                  <a:cubicBezTo>
                    <a:pt x="1847" y="1451"/>
                    <a:pt x="1845" y="1450"/>
                    <a:pt x="1844" y="1449"/>
                  </a:cubicBezTo>
                  <a:cubicBezTo>
                    <a:pt x="1842" y="1447"/>
                    <a:pt x="1841" y="1445"/>
                    <a:pt x="1841" y="1442"/>
                  </a:cubicBezTo>
                  <a:cubicBezTo>
                    <a:pt x="1841" y="1439"/>
                    <a:pt x="1842" y="1437"/>
                    <a:pt x="1844" y="1435"/>
                  </a:cubicBezTo>
                  <a:moveTo>
                    <a:pt x="1862" y="1430"/>
                  </a:moveTo>
                  <a:cubicBezTo>
                    <a:pt x="1860" y="1428"/>
                    <a:pt x="1856" y="1426"/>
                    <a:pt x="1853" y="1426"/>
                  </a:cubicBezTo>
                  <a:cubicBezTo>
                    <a:pt x="1853" y="1426"/>
                    <a:pt x="1853" y="1426"/>
                    <a:pt x="1852" y="1426"/>
                  </a:cubicBezTo>
                  <a:cubicBezTo>
                    <a:pt x="1855" y="1423"/>
                    <a:pt x="1858" y="1421"/>
                    <a:pt x="1860" y="1418"/>
                  </a:cubicBezTo>
                  <a:cubicBezTo>
                    <a:pt x="1861" y="1422"/>
                    <a:pt x="1862" y="1425"/>
                    <a:pt x="1865" y="1428"/>
                  </a:cubicBezTo>
                  <a:cubicBezTo>
                    <a:pt x="1867" y="1430"/>
                    <a:pt x="1870" y="1432"/>
                    <a:pt x="1874" y="1432"/>
                  </a:cubicBezTo>
                  <a:cubicBezTo>
                    <a:pt x="1867" y="1439"/>
                    <a:pt x="1867" y="1439"/>
                    <a:pt x="1867" y="1439"/>
                  </a:cubicBezTo>
                  <a:cubicBezTo>
                    <a:pt x="1866" y="1436"/>
                    <a:pt x="1865" y="1433"/>
                    <a:pt x="1862" y="1430"/>
                  </a:cubicBezTo>
                  <a:moveTo>
                    <a:pt x="1878" y="1407"/>
                  </a:moveTo>
                  <a:cubicBezTo>
                    <a:pt x="1880" y="1407"/>
                    <a:pt x="1882" y="1408"/>
                    <a:pt x="1883" y="1409"/>
                  </a:cubicBezTo>
                  <a:cubicBezTo>
                    <a:pt x="1887" y="1413"/>
                    <a:pt x="1887" y="1419"/>
                    <a:pt x="1883" y="1422"/>
                  </a:cubicBezTo>
                  <a:cubicBezTo>
                    <a:pt x="1883" y="1423"/>
                    <a:pt x="1883" y="1423"/>
                    <a:pt x="1883" y="1423"/>
                  </a:cubicBezTo>
                  <a:cubicBezTo>
                    <a:pt x="1881" y="1425"/>
                    <a:pt x="1879" y="1425"/>
                    <a:pt x="1877" y="1425"/>
                  </a:cubicBezTo>
                  <a:cubicBezTo>
                    <a:pt x="1874" y="1425"/>
                    <a:pt x="1872" y="1424"/>
                    <a:pt x="1870" y="1423"/>
                  </a:cubicBezTo>
                  <a:cubicBezTo>
                    <a:pt x="1866" y="1419"/>
                    <a:pt x="1866" y="1413"/>
                    <a:pt x="1870" y="1409"/>
                  </a:cubicBezTo>
                  <a:cubicBezTo>
                    <a:pt x="1872" y="1407"/>
                    <a:pt x="1874" y="1407"/>
                    <a:pt x="1877" y="1407"/>
                  </a:cubicBezTo>
                  <a:cubicBezTo>
                    <a:pt x="1877" y="1407"/>
                    <a:pt x="1878" y="1407"/>
                    <a:pt x="1878" y="1407"/>
                  </a:cubicBezTo>
                  <a:moveTo>
                    <a:pt x="1923" y="1402"/>
                  </a:moveTo>
                  <a:cubicBezTo>
                    <a:pt x="1920" y="1405"/>
                    <a:pt x="1915" y="1407"/>
                    <a:pt x="1910" y="1406"/>
                  </a:cubicBezTo>
                  <a:cubicBezTo>
                    <a:pt x="1906" y="1405"/>
                    <a:pt x="1903" y="1404"/>
                    <a:pt x="1901" y="1401"/>
                  </a:cubicBezTo>
                  <a:cubicBezTo>
                    <a:pt x="1894" y="1395"/>
                    <a:pt x="1895" y="1385"/>
                    <a:pt x="1901" y="1379"/>
                  </a:cubicBezTo>
                  <a:cubicBezTo>
                    <a:pt x="1904" y="1376"/>
                    <a:pt x="1908" y="1374"/>
                    <a:pt x="1912" y="1374"/>
                  </a:cubicBezTo>
                  <a:cubicBezTo>
                    <a:pt x="1913" y="1374"/>
                    <a:pt x="1914" y="1374"/>
                    <a:pt x="1914" y="1374"/>
                  </a:cubicBezTo>
                  <a:cubicBezTo>
                    <a:pt x="1918" y="1375"/>
                    <a:pt x="1921" y="1376"/>
                    <a:pt x="1923" y="1379"/>
                  </a:cubicBezTo>
                  <a:cubicBezTo>
                    <a:pt x="1926" y="1382"/>
                    <a:pt x="1928" y="1386"/>
                    <a:pt x="1928" y="1390"/>
                  </a:cubicBezTo>
                  <a:cubicBezTo>
                    <a:pt x="1928" y="1395"/>
                    <a:pt x="1926" y="1399"/>
                    <a:pt x="1923" y="1402"/>
                  </a:cubicBezTo>
                  <a:moveTo>
                    <a:pt x="1898" y="1408"/>
                  </a:moveTo>
                  <a:cubicBezTo>
                    <a:pt x="1893" y="1413"/>
                    <a:pt x="1893" y="1413"/>
                    <a:pt x="1893" y="1413"/>
                  </a:cubicBezTo>
                  <a:cubicBezTo>
                    <a:pt x="1892" y="1410"/>
                    <a:pt x="1891" y="1407"/>
                    <a:pt x="1888" y="1404"/>
                  </a:cubicBezTo>
                  <a:cubicBezTo>
                    <a:pt x="1886" y="1402"/>
                    <a:pt x="1883" y="1400"/>
                    <a:pt x="1879" y="1400"/>
                  </a:cubicBezTo>
                  <a:cubicBezTo>
                    <a:pt x="1883" y="1396"/>
                    <a:pt x="1886" y="1393"/>
                    <a:pt x="1889" y="1390"/>
                  </a:cubicBezTo>
                  <a:cubicBezTo>
                    <a:pt x="1889" y="1396"/>
                    <a:pt x="1891" y="1402"/>
                    <a:pt x="1896" y="1407"/>
                  </a:cubicBezTo>
                  <a:cubicBezTo>
                    <a:pt x="1896" y="1407"/>
                    <a:pt x="1897" y="1408"/>
                    <a:pt x="1898" y="1408"/>
                  </a:cubicBezTo>
                  <a:moveTo>
                    <a:pt x="1354" y="1585"/>
                  </a:moveTo>
                  <a:cubicBezTo>
                    <a:pt x="1354" y="1586"/>
                    <a:pt x="1353" y="1587"/>
                    <a:pt x="1354" y="1588"/>
                  </a:cubicBezTo>
                  <a:cubicBezTo>
                    <a:pt x="1359" y="1645"/>
                    <a:pt x="1359" y="1645"/>
                    <a:pt x="1359" y="1645"/>
                  </a:cubicBezTo>
                  <a:cubicBezTo>
                    <a:pt x="1359" y="1646"/>
                    <a:pt x="1360" y="1648"/>
                    <a:pt x="1362" y="1648"/>
                  </a:cubicBezTo>
                  <a:cubicBezTo>
                    <a:pt x="1364" y="1648"/>
                    <a:pt x="1365" y="1647"/>
                    <a:pt x="1366" y="1646"/>
                  </a:cubicBezTo>
                  <a:cubicBezTo>
                    <a:pt x="1369" y="1638"/>
                    <a:pt x="1370" y="1631"/>
                    <a:pt x="1370" y="1629"/>
                  </a:cubicBezTo>
                  <a:cubicBezTo>
                    <a:pt x="1370" y="1627"/>
                    <a:pt x="1371" y="1626"/>
                    <a:pt x="1371" y="1626"/>
                  </a:cubicBezTo>
                  <a:cubicBezTo>
                    <a:pt x="1371" y="1626"/>
                    <a:pt x="1371" y="1626"/>
                    <a:pt x="1372" y="1626"/>
                  </a:cubicBezTo>
                  <a:cubicBezTo>
                    <a:pt x="1372" y="1626"/>
                    <a:pt x="1372" y="1626"/>
                    <a:pt x="1372" y="1626"/>
                  </a:cubicBezTo>
                  <a:cubicBezTo>
                    <a:pt x="1372" y="1626"/>
                    <a:pt x="1373" y="1628"/>
                    <a:pt x="1373" y="1631"/>
                  </a:cubicBezTo>
                  <a:cubicBezTo>
                    <a:pt x="1373" y="1633"/>
                    <a:pt x="1372" y="1643"/>
                    <a:pt x="1367" y="1654"/>
                  </a:cubicBezTo>
                  <a:cubicBezTo>
                    <a:pt x="1363" y="1663"/>
                    <a:pt x="1354" y="1665"/>
                    <a:pt x="1351" y="1665"/>
                  </a:cubicBezTo>
                  <a:cubicBezTo>
                    <a:pt x="1348" y="1665"/>
                    <a:pt x="1348" y="1665"/>
                    <a:pt x="1348" y="1665"/>
                  </a:cubicBezTo>
                  <a:cubicBezTo>
                    <a:pt x="1348" y="1665"/>
                    <a:pt x="1347" y="1665"/>
                    <a:pt x="1347" y="1664"/>
                  </a:cubicBezTo>
                  <a:cubicBezTo>
                    <a:pt x="1346" y="1664"/>
                    <a:pt x="1345" y="1664"/>
                    <a:pt x="1344" y="1664"/>
                  </a:cubicBezTo>
                  <a:cubicBezTo>
                    <a:pt x="1342" y="1663"/>
                    <a:pt x="1335" y="1661"/>
                    <a:pt x="1332" y="1654"/>
                  </a:cubicBezTo>
                  <a:cubicBezTo>
                    <a:pt x="1327" y="1643"/>
                    <a:pt x="1326" y="1632"/>
                    <a:pt x="1326" y="1632"/>
                  </a:cubicBezTo>
                  <a:cubicBezTo>
                    <a:pt x="1326" y="1628"/>
                    <a:pt x="1326" y="1628"/>
                    <a:pt x="1327" y="1627"/>
                  </a:cubicBezTo>
                  <a:cubicBezTo>
                    <a:pt x="1327" y="1627"/>
                    <a:pt x="1327" y="1627"/>
                    <a:pt x="1327" y="1627"/>
                  </a:cubicBezTo>
                  <a:cubicBezTo>
                    <a:pt x="1328" y="1627"/>
                    <a:pt x="1328" y="1629"/>
                    <a:pt x="1329" y="1629"/>
                  </a:cubicBezTo>
                  <a:cubicBezTo>
                    <a:pt x="1329" y="1629"/>
                    <a:pt x="1329" y="1629"/>
                    <a:pt x="1329" y="1629"/>
                  </a:cubicBezTo>
                  <a:cubicBezTo>
                    <a:pt x="1329" y="1632"/>
                    <a:pt x="1330" y="1639"/>
                    <a:pt x="1333" y="1646"/>
                  </a:cubicBezTo>
                  <a:cubicBezTo>
                    <a:pt x="1334" y="1647"/>
                    <a:pt x="1335" y="1648"/>
                    <a:pt x="1337" y="1648"/>
                  </a:cubicBezTo>
                  <a:cubicBezTo>
                    <a:pt x="1338" y="1648"/>
                    <a:pt x="1340" y="1646"/>
                    <a:pt x="1340" y="1645"/>
                  </a:cubicBezTo>
                  <a:cubicBezTo>
                    <a:pt x="1344" y="1588"/>
                    <a:pt x="1344" y="1588"/>
                    <a:pt x="1344" y="1588"/>
                  </a:cubicBezTo>
                  <a:cubicBezTo>
                    <a:pt x="1344" y="1587"/>
                    <a:pt x="1344" y="1586"/>
                    <a:pt x="1343" y="1585"/>
                  </a:cubicBezTo>
                  <a:cubicBezTo>
                    <a:pt x="1343" y="1585"/>
                    <a:pt x="1342" y="1584"/>
                    <a:pt x="1341" y="1584"/>
                  </a:cubicBezTo>
                  <a:cubicBezTo>
                    <a:pt x="1287" y="1584"/>
                    <a:pt x="1231" y="1580"/>
                    <a:pt x="1175" y="1572"/>
                  </a:cubicBezTo>
                  <a:cubicBezTo>
                    <a:pt x="1124" y="1565"/>
                    <a:pt x="1072" y="1555"/>
                    <a:pt x="1020" y="1541"/>
                  </a:cubicBezTo>
                  <a:cubicBezTo>
                    <a:pt x="970" y="1528"/>
                    <a:pt x="919" y="1512"/>
                    <a:pt x="868" y="1493"/>
                  </a:cubicBezTo>
                  <a:cubicBezTo>
                    <a:pt x="866" y="1492"/>
                    <a:pt x="863" y="1491"/>
                    <a:pt x="861" y="1491"/>
                  </a:cubicBezTo>
                  <a:cubicBezTo>
                    <a:pt x="847" y="1489"/>
                    <a:pt x="834" y="1497"/>
                    <a:pt x="829" y="1510"/>
                  </a:cubicBezTo>
                  <a:cubicBezTo>
                    <a:pt x="828" y="1512"/>
                    <a:pt x="828" y="1512"/>
                    <a:pt x="828" y="1512"/>
                  </a:cubicBezTo>
                  <a:cubicBezTo>
                    <a:pt x="828" y="1513"/>
                    <a:pt x="828" y="1515"/>
                    <a:pt x="829" y="1516"/>
                  </a:cubicBezTo>
                  <a:cubicBezTo>
                    <a:pt x="839" y="1523"/>
                    <a:pt x="843" y="1532"/>
                    <a:pt x="842" y="1543"/>
                  </a:cubicBezTo>
                  <a:cubicBezTo>
                    <a:pt x="840" y="1564"/>
                    <a:pt x="818" y="1590"/>
                    <a:pt x="788" y="1605"/>
                  </a:cubicBezTo>
                  <a:cubicBezTo>
                    <a:pt x="777" y="1574"/>
                    <a:pt x="779" y="1539"/>
                    <a:pt x="792" y="1522"/>
                  </a:cubicBezTo>
                  <a:cubicBezTo>
                    <a:pt x="798" y="1514"/>
                    <a:pt x="808" y="1510"/>
                    <a:pt x="820" y="1512"/>
                  </a:cubicBezTo>
                  <a:cubicBezTo>
                    <a:pt x="821" y="1512"/>
                    <a:pt x="823" y="1511"/>
                    <a:pt x="824" y="1510"/>
                  </a:cubicBezTo>
                  <a:cubicBezTo>
                    <a:pt x="824" y="1508"/>
                    <a:pt x="824" y="1508"/>
                    <a:pt x="824" y="1508"/>
                  </a:cubicBezTo>
                  <a:cubicBezTo>
                    <a:pt x="830" y="1493"/>
                    <a:pt x="824" y="1476"/>
                    <a:pt x="809" y="1469"/>
                  </a:cubicBezTo>
                  <a:cubicBezTo>
                    <a:pt x="771" y="1453"/>
                    <a:pt x="732" y="1435"/>
                    <a:pt x="695" y="1415"/>
                  </a:cubicBezTo>
                  <a:cubicBezTo>
                    <a:pt x="402" y="1263"/>
                    <a:pt x="177" y="1034"/>
                    <a:pt x="78" y="787"/>
                  </a:cubicBezTo>
                  <a:cubicBezTo>
                    <a:pt x="7" y="612"/>
                    <a:pt x="8" y="446"/>
                    <a:pt x="80" y="308"/>
                  </a:cubicBezTo>
                  <a:cubicBezTo>
                    <a:pt x="99" y="272"/>
                    <a:pt x="122" y="239"/>
                    <a:pt x="150" y="208"/>
                  </a:cubicBezTo>
                  <a:cubicBezTo>
                    <a:pt x="150" y="208"/>
                    <a:pt x="150" y="208"/>
                    <a:pt x="150" y="208"/>
                  </a:cubicBezTo>
                  <a:cubicBezTo>
                    <a:pt x="150" y="208"/>
                    <a:pt x="150" y="208"/>
                    <a:pt x="150" y="208"/>
                  </a:cubicBezTo>
                  <a:cubicBezTo>
                    <a:pt x="155" y="203"/>
                    <a:pt x="158" y="195"/>
                    <a:pt x="159" y="188"/>
                  </a:cubicBezTo>
                  <a:cubicBezTo>
                    <a:pt x="159" y="180"/>
                    <a:pt x="156" y="172"/>
                    <a:pt x="150" y="167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8" y="164"/>
                    <a:pt x="146" y="164"/>
                    <a:pt x="144" y="164"/>
                  </a:cubicBezTo>
                  <a:cubicBezTo>
                    <a:pt x="137" y="169"/>
                    <a:pt x="129" y="170"/>
                    <a:pt x="122" y="168"/>
                  </a:cubicBezTo>
                  <a:cubicBezTo>
                    <a:pt x="98" y="162"/>
                    <a:pt x="82" y="124"/>
                    <a:pt x="80" y="90"/>
                  </a:cubicBezTo>
                  <a:cubicBezTo>
                    <a:pt x="87" y="91"/>
                    <a:pt x="95" y="92"/>
                    <a:pt x="102" y="94"/>
                  </a:cubicBezTo>
                  <a:cubicBezTo>
                    <a:pt x="129" y="101"/>
                    <a:pt x="149" y="115"/>
                    <a:pt x="155" y="130"/>
                  </a:cubicBezTo>
                  <a:cubicBezTo>
                    <a:pt x="159" y="139"/>
                    <a:pt x="157" y="148"/>
                    <a:pt x="152" y="157"/>
                  </a:cubicBezTo>
                  <a:cubicBezTo>
                    <a:pt x="151" y="159"/>
                    <a:pt x="151" y="160"/>
                    <a:pt x="152" y="162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8" y="167"/>
                    <a:pt x="162" y="170"/>
                    <a:pt x="168" y="171"/>
                  </a:cubicBezTo>
                  <a:cubicBezTo>
                    <a:pt x="169" y="172"/>
                    <a:pt x="170" y="172"/>
                    <a:pt x="171" y="172"/>
                  </a:cubicBezTo>
                  <a:cubicBezTo>
                    <a:pt x="180" y="173"/>
                    <a:pt x="188" y="171"/>
                    <a:pt x="195" y="165"/>
                  </a:cubicBezTo>
                  <a:cubicBezTo>
                    <a:pt x="195" y="165"/>
                    <a:pt x="195" y="165"/>
                    <a:pt x="195" y="165"/>
                  </a:cubicBezTo>
                  <a:cubicBezTo>
                    <a:pt x="195" y="165"/>
                    <a:pt x="195" y="165"/>
                    <a:pt x="195" y="165"/>
                  </a:cubicBezTo>
                  <a:cubicBezTo>
                    <a:pt x="259" y="111"/>
                    <a:pt x="337" y="70"/>
                    <a:pt x="429" y="44"/>
                  </a:cubicBezTo>
                  <a:cubicBezTo>
                    <a:pt x="435" y="76"/>
                    <a:pt x="435" y="76"/>
                    <a:pt x="435" y="76"/>
                  </a:cubicBezTo>
                  <a:cubicBezTo>
                    <a:pt x="434" y="75"/>
                    <a:pt x="432" y="74"/>
                    <a:pt x="430" y="74"/>
                  </a:cubicBezTo>
                  <a:cubicBezTo>
                    <a:pt x="429" y="74"/>
                    <a:pt x="427" y="74"/>
                    <a:pt x="425" y="75"/>
                  </a:cubicBezTo>
                  <a:cubicBezTo>
                    <a:pt x="419" y="78"/>
                    <a:pt x="421" y="85"/>
                    <a:pt x="422" y="88"/>
                  </a:cubicBezTo>
                  <a:cubicBezTo>
                    <a:pt x="422" y="88"/>
                    <a:pt x="422" y="88"/>
                    <a:pt x="422" y="88"/>
                  </a:cubicBezTo>
                  <a:cubicBezTo>
                    <a:pt x="423" y="92"/>
                    <a:pt x="428" y="101"/>
                    <a:pt x="435" y="110"/>
                  </a:cubicBezTo>
                  <a:cubicBezTo>
                    <a:pt x="439" y="114"/>
                    <a:pt x="443" y="117"/>
                    <a:pt x="448" y="118"/>
                  </a:cubicBezTo>
                  <a:cubicBezTo>
                    <a:pt x="449" y="118"/>
                    <a:pt x="451" y="119"/>
                    <a:pt x="452" y="119"/>
                  </a:cubicBezTo>
                  <a:cubicBezTo>
                    <a:pt x="451" y="122"/>
                    <a:pt x="450" y="125"/>
                    <a:pt x="451" y="128"/>
                  </a:cubicBezTo>
                  <a:cubicBezTo>
                    <a:pt x="453" y="134"/>
                    <a:pt x="457" y="138"/>
                    <a:pt x="463" y="139"/>
                  </a:cubicBezTo>
                  <a:cubicBezTo>
                    <a:pt x="465" y="139"/>
                    <a:pt x="467" y="139"/>
                    <a:pt x="468" y="138"/>
                  </a:cubicBezTo>
                  <a:cubicBezTo>
                    <a:pt x="472" y="137"/>
                    <a:pt x="475" y="135"/>
                    <a:pt x="477" y="132"/>
                  </a:cubicBezTo>
                  <a:cubicBezTo>
                    <a:pt x="479" y="129"/>
                    <a:pt x="479" y="125"/>
                    <a:pt x="478" y="121"/>
                  </a:cubicBezTo>
                  <a:cubicBezTo>
                    <a:pt x="477" y="118"/>
                    <a:pt x="475" y="115"/>
                    <a:pt x="472" y="113"/>
                  </a:cubicBezTo>
                  <a:cubicBezTo>
                    <a:pt x="475" y="110"/>
                    <a:pt x="480" y="105"/>
                    <a:pt x="481" y="97"/>
                  </a:cubicBezTo>
                  <a:cubicBezTo>
                    <a:pt x="483" y="86"/>
                    <a:pt x="482" y="76"/>
                    <a:pt x="481" y="72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80" y="65"/>
                    <a:pt x="477" y="62"/>
                    <a:pt x="474" y="61"/>
                  </a:cubicBezTo>
                  <a:cubicBezTo>
                    <a:pt x="473" y="61"/>
                    <a:pt x="473" y="61"/>
                    <a:pt x="472" y="61"/>
                  </a:cubicBezTo>
                  <a:cubicBezTo>
                    <a:pt x="469" y="61"/>
                    <a:pt x="467" y="62"/>
                    <a:pt x="466" y="63"/>
                  </a:cubicBezTo>
                  <a:cubicBezTo>
                    <a:pt x="465" y="64"/>
                    <a:pt x="464" y="66"/>
                    <a:pt x="464" y="68"/>
                  </a:cubicBezTo>
                  <a:cubicBezTo>
                    <a:pt x="453" y="37"/>
                    <a:pt x="453" y="37"/>
                    <a:pt x="453" y="37"/>
                  </a:cubicBezTo>
                  <a:cubicBezTo>
                    <a:pt x="575" y="6"/>
                    <a:pt x="710" y="0"/>
                    <a:pt x="856" y="21"/>
                  </a:cubicBezTo>
                  <a:cubicBezTo>
                    <a:pt x="908" y="28"/>
                    <a:pt x="961" y="39"/>
                    <a:pt x="1014" y="53"/>
                  </a:cubicBezTo>
                  <a:cubicBezTo>
                    <a:pt x="1124" y="81"/>
                    <a:pt x="1234" y="123"/>
                    <a:pt x="1339" y="178"/>
                  </a:cubicBezTo>
                  <a:cubicBezTo>
                    <a:pt x="1395" y="207"/>
                    <a:pt x="1445" y="238"/>
                    <a:pt x="1508" y="278"/>
                  </a:cubicBezTo>
                  <a:cubicBezTo>
                    <a:pt x="1513" y="281"/>
                    <a:pt x="1516" y="286"/>
                    <a:pt x="1517" y="291"/>
                  </a:cubicBezTo>
                  <a:cubicBezTo>
                    <a:pt x="1518" y="298"/>
                    <a:pt x="1516" y="304"/>
                    <a:pt x="1513" y="310"/>
                  </a:cubicBezTo>
                  <a:cubicBezTo>
                    <a:pt x="1510" y="308"/>
                    <a:pt x="1507" y="308"/>
                    <a:pt x="1504" y="307"/>
                  </a:cubicBezTo>
                  <a:cubicBezTo>
                    <a:pt x="1494" y="306"/>
                    <a:pt x="1484" y="309"/>
                    <a:pt x="1476" y="316"/>
                  </a:cubicBezTo>
                  <a:cubicBezTo>
                    <a:pt x="1457" y="332"/>
                    <a:pt x="1447" y="368"/>
                    <a:pt x="1450" y="403"/>
                  </a:cubicBezTo>
                  <a:cubicBezTo>
                    <a:pt x="1450" y="404"/>
                    <a:pt x="1451" y="405"/>
                    <a:pt x="1451" y="405"/>
                  </a:cubicBezTo>
                  <a:cubicBezTo>
                    <a:pt x="1452" y="406"/>
                    <a:pt x="1453" y="406"/>
                    <a:pt x="1454" y="406"/>
                  </a:cubicBezTo>
                  <a:cubicBezTo>
                    <a:pt x="1491" y="400"/>
                    <a:pt x="1524" y="379"/>
                    <a:pt x="1533" y="355"/>
                  </a:cubicBezTo>
                  <a:cubicBezTo>
                    <a:pt x="1537" y="344"/>
                    <a:pt x="1535" y="332"/>
                    <a:pt x="1528" y="321"/>
                  </a:cubicBezTo>
                  <a:cubicBezTo>
                    <a:pt x="1533" y="315"/>
                    <a:pt x="1541" y="312"/>
                    <a:pt x="1549" y="313"/>
                  </a:cubicBezTo>
                  <a:cubicBezTo>
                    <a:pt x="1550" y="313"/>
                    <a:pt x="1551" y="313"/>
                    <a:pt x="1551" y="314"/>
                  </a:cubicBezTo>
                  <a:cubicBezTo>
                    <a:pt x="1554" y="314"/>
                    <a:pt x="1557" y="316"/>
                    <a:pt x="1560" y="317"/>
                  </a:cubicBezTo>
                  <a:cubicBezTo>
                    <a:pt x="1614" y="356"/>
                    <a:pt x="1677" y="414"/>
                    <a:pt x="1717" y="453"/>
                  </a:cubicBezTo>
                  <a:cubicBezTo>
                    <a:pt x="1691" y="474"/>
                    <a:pt x="1691" y="474"/>
                    <a:pt x="1691" y="474"/>
                  </a:cubicBezTo>
                  <a:cubicBezTo>
                    <a:pt x="1691" y="473"/>
                    <a:pt x="1691" y="471"/>
                    <a:pt x="1691" y="470"/>
                  </a:cubicBezTo>
                  <a:cubicBezTo>
                    <a:pt x="1691" y="468"/>
                    <a:pt x="1690" y="466"/>
                    <a:pt x="1687" y="464"/>
                  </a:cubicBezTo>
                  <a:cubicBezTo>
                    <a:pt x="1687" y="464"/>
                    <a:pt x="1686" y="464"/>
                    <a:pt x="1685" y="463"/>
                  </a:cubicBezTo>
                  <a:cubicBezTo>
                    <a:pt x="1681" y="462"/>
                    <a:pt x="1677" y="465"/>
                    <a:pt x="1674" y="468"/>
                  </a:cubicBezTo>
                  <a:cubicBezTo>
                    <a:pt x="1674" y="468"/>
                    <a:pt x="1666" y="477"/>
                    <a:pt x="1661" y="490"/>
                  </a:cubicBezTo>
                  <a:cubicBezTo>
                    <a:pt x="1658" y="498"/>
                    <a:pt x="1660" y="504"/>
                    <a:pt x="1661" y="509"/>
                  </a:cubicBezTo>
                  <a:cubicBezTo>
                    <a:pt x="1658" y="509"/>
                    <a:pt x="1655" y="511"/>
                    <a:pt x="1653" y="513"/>
                  </a:cubicBezTo>
                  <a:cubicBezTo>
                    <a:pt x="1647" y="518"/>
                    <a:pt x="1647" y="527"/>
                    <a:pt x="1652" y="533"/>
                  </a:cubicBezTo>
                  <a:cubicBezTo>
                    <a:pt x="1654" y="535"/>
                    <a:pt x="1657" y="536"/>
                    <a:pt x="1660" y="537"/>
                  </a:cubicBezTo>
                  <a:cubicBezTo>
                    <a:pt x="1665" y="537"/>
                    <a:pt x="1669" y="536"/>
                    <a:pt x="1672" y="533"/>
                  </a:cubicBezTo>
                  <a:cubicBezTo>
                    <a:pt x="1675" y="531"/>
                    <a:pt x="1676" y="527"/>
                    <a:pt x="1676" y="524"/>
                  </a:cubicBezTo>
                  <a:cubicBezTo>
                    <a:pt x="1677" y="524"/>
                    <a:pt x="1678" y="524"/>
                    <a:pt x="1679" y="525"/>
                  </a:cubicBezTo>
                  <a:cubicBezTo>
                    <a:pt x="1684" y="526"/>
                    <a:pt x="1689" y="526"/>
                    <a:pt x="1694" y="524"/>
                  </a:cubicBezTo>
                  <a:cubicBezTo>
                    <a:pt x="1706" y="520"/>
                    <a:pt x="1714" y="514"/>
                    <a:pt x="1717" y="512"/>
                  </a:cubicBezTo>
                  <a:cubicBezTo>
                    <a:pt x="1717" y="512"/>
                    <a:pt x="1717" y="512"/>
                    <a:pt x="1717" y="512"/>
                  </a:cubicBezTo>
                  <a:cubicBezTo>
                    <a:pt x="1722" y="508"/>
                    <a:pt x="1724" y="503"/>
                    <a:pt x="1722" y="499"/>
                  </a:cubicBezTo>
                  <a:cubicBezTo>
                    <a:pt x="1721" y="497"/>
                    <a:pt x="1719" y="495"/>
                    <a:pt x="1717" y="495"/>
                  </a:cubicBezTo>
                  <a:cubicBezTo>
                    <a:pt x="1715" y="494"/>
                    <a:pt x="1714" y="494"/>
                    <a:pt x="1712" y="495"/>
                  </a:cubicBezTo>
                  <a:cubicBezTo>
                    <a:pt x="1733" y="470"/>
                    <a:pt x="1733" y="470"/>
                    <a:pt x="1733" y="470"/>
                  </a:cubicBezTo>
                  <a:cubicBezTo>
                    <a:pt x="1834" y="576"/>
                    <a:pt x="1908" y="689"/>
                    <a:pt x="1956" y="806"/>
                  </a:cubicBezTo>
                  <a:cubicBezTo>
                    <a:pt x="2026" y="981"/>
                    <a:pt x="2026" y="1147"/>
                    <a:pt x="1954" y="1285"/>
                  </a:cubicBezTo>
                  <a:cubicBezTo>
                    <a:pt x="1868" y="1449"/>
                    <a:pt x="1690" y="1553"/>
                    <a:pt x="1453" y="1578"/>
                  </a:cubicBezTo>
                  <a:cubicBezTo>
                    <a:pt x="1422" y="1582"/>
                    <a:pt x="1390" y="1584"/>
                    <a:pt x="1357" y="1584"/>
                  </a:cubicBezTo>
                  <a:cubicBezTo>
                    <a:pt x="1356" y="1584"/>
                    <a:pt x="1355" y="1585"/>
                    <a:pt x="1354" y="1585"/>
                  </a:cubicBezTo>
                  <a:moveTo>
                    <a:pt x="471" y="128"/>
                  </a:moveTo>
                  <a:cubicBezTo>
                    <a:pt x="470" y="130"/>
                    <a:pt x="468" y="131"/>
                    <a:pt x="466" y="131"/>
                  </a:cubicBezTo>
                  <a:cubicBezTo>
                    <a:pt x="466" y="132"/>
                    <a:pt x="465" y="132"/>
                    <a:pt x="464" y="132"/>
                  </a:cubicBezTo>
                  <a:cubicBezTo>
                    <a:pt x="461" y="131"/>
                    <a:pt x="459" y="129"/>
                    <a:pt x="458" y="127"/>
                  </a:cubicBezTo>
                  <a:cubicBezTo>
                    <a:pt x="457" y="123"/>
                    <a:pt x="459" y="119"/>
                    <a:pt x="463" y="118"/>
                  </a:cubicBezTo>
                  <a:cubicBezTo>
                    <a:pt x="464" y="118"/>
                    <a:pt x="465" y="118"/>
                    <a:pt x="466" y="118"/>
                  </a:cubicBezTo>
                  <a:cubicBezTo>
                    <a:pt x="466" y="118"/>
                    <a:pt x="466" y="118"/>
                    <a:pt x="466" y="118"/>
                  </a:cubicBezTo>
                  <a:cubicBezTo>
                    <a:pt x="469" y="119"/>
                    <a:pt x="471" y="121"/>
                    <a:pt x="471" y="123"/>
                  </a:cubicBezTo>
                  <a:cubicBezTo>
                    <a:pt x="472" y="125"/>
                    <a:pt x="471" y="127"/>
                    <a:pt x="471" y="128"/>
                  </a:cubicBezTo>
                  <a:moveTo>
                    <a:pt x="1667" y="528"/>
                  </a:moveTo>
                  <a:cubicBezTo>
                    <a:pt x="1666" y="529"/>
                    <a:pt x="1663" y="530"/>
                    <a:pt x="1661" y="530"/>
                  </a:cubicBezTo>
                  <a:cubicBezTo>
                    <a:pt x="1660" y="529"/>
                    <a:pt x="1658" y="529"/>
                    <a:pt x="1657" y="528"/>
                  </a:cubicBezTo>
                  <a:cubicBezTo>
                    <a:pt x="1655" y="525"/>
                    <a:pt x="1655" y="521"/>
                    <a:pt x="1658" y="518"/>
                  </a:cubicBezTo>
                  <a:cubicBezTo>
                    <a:pt x="1659" y="517"/>
                    <a:pt x="1661" y="516"/>
                    <a:pt x="1663" y="516"/>
                  </a:cubicBezTo>
                  <a:cubicBezTo>
                    <a:pt x="1663" y="516"/>
                    <a:pt x="1664" y="516"/>
                    <a:pt x="1664" y="516"/>
                  </a:cubicBezTo>
                  <a:cubicBezTo>
                    <a:pt x="1665" y="517"/>
                    <a:pt x="1666" y="517"/>
                    <a:pt x="1667" y="518"/>
                  </a:cubicBezTo>
                  <a:cubicBezTo>
                    <a:pt x="1669" y="520"/>
                    <a:pt x="1669" y="521"/>
                    <a:pt x="1669" y="523"/>
                  </a:cubicBezTo>
                  <a:cubicBezTo>
                    <a:pt x="1669" y="525"/>
                    <a:pt x="1668" y="527"/>
                    <a:pt x="1667" y="528"/>
                  </a:cubicBezTo>
                </a:path>
              </a:pathLst>
            </a:custGeom>
            <a:solidFill>
              <a:srgbClr val="6CC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9"/>
            <p:cNvSpPr>
              <a:spLocks noEditPoints="1"/>
            </p:cNvSpPr>
            <p:nvPr/>
          </p:nvSpPr>
          <p:spPr bwMode="auto">
            <a:xfrm>
              <a:off x="2721" y="-1561"/>
              <a:ext cx="2582" cy="5158"/>
            </a:xfrm>
            <a:custGeom>
              <a:avLst/>
              <a:gdLst>
                <a:gd name="T0" fmla="*/ 1080 w 1092"/>
                <a:gd name="T1" fmla="*/ 1377 h 2181"/>
                <a:gd name="T2" fmla="*/ 1070 w 1092"/>
                <a:gd name="T3" fmla="*/ 1379 h 2181"/>
                <a:gd name="T4" fmla="*/ 1037 w 1092"/>
                <a:gd name="T5" fmla="*/ 1355 h 2181"/>
                <a:gd name="T6" fmla="*/ 1033 w 1092"/>
                <a:gd name="T7" fmla="*/ 1354 h 2181"/>
                <a:gd name="T8" fmla="*/ 1022 w 1092"/>
                <a:gd name="T9" fmla="*/ 1365 h 2181"/>
                <a:gd name="T10" fmla="*/ 993 w 1092"/>
                <a:gd name="T11" fmla="*/ 1367 h 2181"/>
                <a:gd name="T12" fmla="*/ 870 w 1092"/>
                <a:gd name="T13" fmla="*/ 309 h 2181"/>
                <a:gd name="T14" fmla="*/ 556 w 1092"/>
                <a:gd name="T15" fmla="*/ 5 h 2181"/>
                <a:gd name="T16" fmla="*/ 164 w 1092"/>
                <a:gd name="T17" fmla="*/ 317 h 2181"/>
                <a:gd name="T18" fmla="*/ 148 w 1092"/>
                <a:gd name="T19" fmla="*/ 1872 h 2181"/>
                <a:gd name="T20" fmla="*/ 462 w 1092"/>
                <a:gd name="T21" fmla="*/ 2176 h 2181"/>
                <a:gd name="T22" fmla="*/ 853 w 1092"/>
                <a:gd name="T23" fmla="*/ 1864 h 2181"/>
                <a:gd name="T24" fmla="*/ 1021 w 1092"/>
                <a:gd name="T25" fmla="*/ 1398 h 2181"/>
                <a:gd name="T26" fmla="*/ 1016 w 1092"/>
                <a:gd name="T27" fmla="*/ 1407 h 2181"/>
                <a:gd name="T28" fmla="*/ 1026 w 1092"/>
                <a:gd name="T29" fmla="*/ 1415 h 2181"/>
                <a:gd name="T30" fmla="*/ 1052 w 1092"/>
                <a:gd name="T31" fmla="*/ 1412 h 2181"/>
                <a:gd name="T32" fmla="*/ 1074 w 1092"/>
                <a:gd name="T33" fmla="*/ 1404 h 2181"/>
                <a:gd name="T34" fmla="*/ 1076 w 1092"/>
                <a:gd name="T35" fmla="*/ 1404 h 2181"/>
                <a:gd name="T36" fmla="*/ 1092 w 1092"/>
                <a:gd name="T37" fmla="*/ 1392 h 2181"/>
                <a:gd name="T38" fmla="*/ 1085 w 1092"/>
                <a:gd name="T39" fmla="*/ 1391 h 2181"/>
                <a:gd name="T40" fmla="*/ 1077 w 1092"/>
                <a:gd name="T41" fmla="*/ 1397 h 2181"/>
                <a:gd name="T42" fmla="*/ 1071 w 1092"/>
                <a:gd name="T43" fmla="*/ 1389 h 2181"/>
                <a:gd name="T44" fmla="*/ 1079 w 1092"/>
                <a:gd name="T45" fmla="*/ 1384 h 2181"/>
                <a:gd name="T46" fmla="*/ 1080 w 1092"/>
                <a:gd name="T47" fmla="*/ 1384 h 2181"/>
                <a:gd name="T48" fmla="*/ 1025 w 1092"/>
                <a:gd name="T49" fmla="*/ 1407 h 2181"/>
                <a:gd name="T50" fmla="*/ 1024 w 1092"/>
                <a:gd name="T51" fmla="*/ 1405 h 2181"/>
                <a:gd name="T52" fmla="*/ 1026 w 1092"/>
                <a:gd name="T53" fmla="*/ 1405 h 2181"/>
                <a:gd name="T54" fmla="*/ 1045 w 1092"/>
                <a:gd name="T55" fmla="*/ 1399 h 2181"/>
                <a:gd name="T56" fmla="*/ 987 w 1092"/>
                <a:gd name="T57" fmla="*/ 1383 h 2181"/>
                <a:gd name="T58" fmla="*/ 984 w 1092"/>
                <a:gd name="T59" fmla="*/ 1384 h 2181"/>
                <a:gd name="T60" fmla="*/ 847 w 1092"/>
                <a:gd name="T61" fmla="*/ 1861 h 2181"/>
                <a:gd name="T62" fmla="*/ 463 w 1092"/>
                <a:gd name="T63" fmla="*/ 2169 h 2181"/>
                <a:gd name="T64" fmla="*/ 154 w 1092"/>
                <a:gd name="T65" fmla="*/ 1869 h 2181"/>
                <a:gd name="T66" fmla="*/ 171 w 1092"/>
                <a:gd name="T67" fmla="*/ 320 h 2181"/>
                <a:gd name="T68" fmla="*/ 555 w 1092"/>
                <a:gd name="T69" fmla="*/ 12 h 2181"/>
                <a:gd name="T70" fmla="*/ 863 w 1092"/>
                <a:gd name="T71" fmla="*/ 312 h 2181"/>
                <a:gd name="T72" fmla="*/ 985 w 1092"/>
                <a:gd name="T73" fmla="*/ 1370 h 2181"/>
                <a:gd name="T74" fmla="*/ 988 w 1092"/>
                <a:gd name="T75" fmla="*/ 1374 h 2181"/>
                <a:gd name="T76" fmla="*/ 1045 w 1092"/>
                <a:gd name="T77" fmla="*/ 1377 h 2181"/>
                <a:gd name="T78" fmla="*/ 1047 w 1092"/>
                <a:gd name="T79" fmla="*/ 1370 h 2181"/>
                <a:gd name="T80" fmla="*/ 1031 w 1092"/>
                <a:gd name="T81" fmla="*/ 1364 h 2181"/>
                <a:gd name="T82" fmla="*/ 1028 w 1092"/>
                <a:gd name="T83" fmla="*/ 1361 h 2181"/>
                <a:gd name="T84" fmla="*/ 1034 w 1092"/>
                <a:gd name="T85" fmla="*/ 1361 h 2181"/>
                <a:gd name="T86" fmla="*/ 1055 w 1092"/>
                <a:gd name="T87" fmla="*/ 1370 h 2181"/>
                <a:gd name="T88" fmla="*/ 1063 w 1092"/>
                <a:gd name="T89" fmla="*/ 1391 h 2181"/>
                <a:gd name="T90" fmla="*/ 1028 w 1092"/>
                <a:gd name="T91" fmla="*/ 1408 h 2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92" h="2181">
                  <a:moveTo>
                    <a:pt x="1089" y="1382"/>
                  </a:moveTo>
                  <a:cubicBezTo>
                    <a:pt x="1087" y="1379"/>
                    <a:pt x="1084" y="1377"/>
                    <a:pt x="1080" y="1377"/>
                  </a:cubicBezTo>
                  <a:cubicBezTo>
                    <a:pt x="1080" y="1377"/>
                    <a:pt x="1080" y="1377"/>
                    <a:pt x="1080" y="1377"/>
                  </a:cubicBezTo>
                  <a:cubicBezTo>
                    <a:pt x="1076" y="1376"/>
                    <a:pt x="1073" y="1377"/>
                    <a:pt x="1070" y="1379"/>
                  </a:cubicBezTo>
                  <a:cubicBezTo>
                    <a:pt x="1068" y="1374"/>
                    <a:pt x="1065" y="1369"/>
                    <a:pt x="1059" y="1365"/>
                  </a:cubicBezTo>
                  <a:cubicBezTo>
                    <a:pt x="1050" y="1359"/>
                    <a:pt x="1041" y="1356"/>
                    <a:pt x="1037" y="1355"/>
                  </a:cubicBezTo>
                  <a:cubicBezTo>
                    <a:pt x="1036" y="1354"/>
                    <a:pt x="1036" y="1354"/>
                    <a:pt x="1036" y="1354"/>
                  </a:cubicBezTo>
                  <a:cubicBezTo>
                    <a:pt x="1035" y="1354"/>
                    <a:pt x="1034" y="1354"/>
                    <a:pt x="1033" y="1354"/>
                  </a:cubicBezTo>
                  <a:cubicBezTo>
                    <a:pt x="1027" y="1353"/>
                    <a:pt x="1023" y="1355"/>
                    <a:pt x="1022" y="1358"/>
                  </a:cubicBezTo>
                  <a:cubicBezTo>
                    <a:pt x="1020" y="1361"/>
                    <a:pt x="1021" y="1364"/>
                    <a:pt x="1022" y="1365"/>
                  </a:cubicBezTo>
                  <a:cubicBezTo>
                    <a:pt x="1022" y="1366"/>
                    <a:pt x="1024" y="1368"/>
                    <a:pt x="1025" y="1369"/>
                  </a:cubicBezTo>
                  <a:cubicBezTo>
                    <a:pt x="993" y="1367"/>
                    <a:pt x="993" y="1367"/>
                    <a:pt x="993" y="1367"/>
                  </a:cubicBezTo>
                  <a:cubicBezTo>
                    <a:pt x="1004" y="1280"/>
                    <a:pt x="1011" y="1190"/>
                    <a:pt x="1012" y="1099"/>
                  </a:cubicBezTo>
                  <a:cubicBezTo>
                    <a:pt x="1017" y="799"/>
                    <a:pt x="967" y="518"/>
                    <a:pt x="870" y="309"/>
                  </a:cubicBezTo>
                  <a:cubicBezTo>
                    <a:pt x="792" y="142"/>
                    <a:pt x="693" y="39"/>
                    <a:pt x="584" y="10"/>
                  </a:cubicBezTo>
                  <a:cubicBezTo>
                    <a:pt x="575" y="8"/>
                    <a:pt x="565" y="6"/>
                    <a:pt x="556" y="5"/>
                  </a:cubicBezTo>
                  <a:cubicBezTo>
                    <a:pt x="546" y="3"/>
                    <a:pt x="536" y="3"/>
                    <a:pt x="527" y="3"/>
                  </a:cubicBezTo>
                  <a:cubicBezTo>
                    <a:pt x="392" y="0"/>
                    <a:pt x="263" y="112"/>
                    <a:pt x="164" y="317"/>
                  </a:cubicBezTo>
                  <a:cubicBezTo>
                    <a:pt x="67" y="520"/>
                    <a:pt x="10" y="792"/>
                    <a:pt x="5" y="1082"/>
                  </a:cubicBezTo>
                  <a:cubicBezTo>
                    <a:pt x="0" y="1382"/>
                    <a:pt x="51" y="1663"/>
                    <a:pt x="148" y="1872"/>
                  </a:cubicBezTo>
                  <a:cubicBezTo>
                    <a:pt x="225" y="2039"/>
                    <a:pt x="324" y="2142"/>
                    <a:pt x="434" y="2171"/>
                  </a:cubicBezTo>
                  <a:cubicBezTo>
                    <a:pt x="443" y="2173"/>
                    <a:pt x="452" y="2175"/>
                    <a:pt x="462" y="2176"/>
                  </a:cubicBezTo>
                  <a:cubicBezTo>
                    <a:pt x="471" y="2177"/>
                    <a:pt x="481" y="2178"/>
                    <a:pt x="491" y="2178"/>
                  </a:cubicBezTo>
                  <a:cubicBezTo>
                    <a:pt x="626" y="2181"/>
                    <a:pt x="755" y="2069"/>
                    <a:pt x="853" y="1864"/>
                  </a:cubicBezTo>
                  <a:cubicBezTo>
                    <a:pt x="916" y="1733"/>
                    <a:pt x="963" y="1569"/>
                    <a:pt x="989" y="1391"/>
                  </a:cubicBezTo>
                  <a:cubicBezTo>
                    <a:pt x="1021" y="1398"/>
                    <a:pt x="1021" y="1398"/>
                    <a:pt x="1021" y="1398"/>
                  </a:cubicBezTo>
                  <a:cubicBezTo>
                    <a:pt x="1020" y="1399"/>
                    <a:pt x="1019" y="1399"/>
                    <a:pt x="1019" y="1400"/>
                  </a:cubicBezTo>
                  <a:cubicBezTo>
                    <a:pt x="1017" y="1402"/>
                    <a:pt x="1016" y="1404"/>
                    <a:pt x="1016" y="1407"/>
                  </a:cubicBezTo>
                  <a:cubicBezTo>
                    <a:pt x="1017" y="1411"/>
                    <a:pt x="1019" y="1413"/>
                    <a:pt x="1023" y="1414"/>
                  </a:cubicBezTo>
                  <a:cubicBezTo>
                    <a:pt x="1024" y="1415"/>
                    <a:pt x="1025" y="1415"/>
                    <a:pt x="1026" y="1415"/>
                  </a:cubicBezTo>
                  <a:cubicBezTo>
                    <a:pt x="1026" y="1415"/>
                    <a:pt x="1027" y="1415"/>
                    <a:pt x="1027" y="1415"/>
                  </a:cubicBezTo>
                  <a:cubicBezTo>
                    <a:pt x="1028" y="1415"/>
                    <a:pt x="1040" y="1416"/>
                    <a:pt x="1052" y="1412"/>
                  </a:cubicBezTo>
                  <a:cubicBezTo>
                    <a:pt x="1060" y="1409"/>
                    <a:pt x="1065" y="1404"/>
                    <a:pt x="1067" y="1400"/>
                  </a:cubicBezTo>
                  <a:cubicBezTo>
                    <a:pt x="1069" y="1402"/>
                    <a:pt x="1072" y="1403"/>
                    <a:pt x="1074" y="1404"/>
                  </a:cubicBezTo>
                  <a:cubicBezTo>
                    <a:pt x="1075" y="1404"/>
                    <a:pt x="1075" y="1404"/>
                    <a:pt x="1075" y="1404"/>
                  </a:cubicBezTo>
                  <a:cubicBezTo>
                    <a:pt x="1075" y="1404"/>
                    <a:pt x="1076" y="1404"/>
                    <a:pt x="1076" y="1404"/>
                  </a:cubicBezTo>
                  <a:cubicBezTo>
                    <a:pt x="1080" y="1405"/>
                    <a:pt x="1083" y="1404"/>
                    <a:pt x="1086" y="1402"/>
                  </a:cubicBezTo>
                  <a:cubicBezTo>
                    <a:pt x="1089" y="1399"/>
                    <a:pt x="1091" y="1396"/>
                    <a:pt x="1092" y="1392"/>
                  </a:cubicBezTo>
                  <a:cubicBezTo>
                    <a:pt x="1092" y="1389"/>
                    <a:pt x="1091" y="1385"/>
                    <a:pt x="1089" y="1382"/>
                  </a:cubicBezTo>
                  <a:moveTo>
                    <a:pt x="1085" y="1391"/>
                  </a:moveTo>
                  <a:cubicBezTo>
                    <a:pt x="1084" y="1393"/>
                    <a:pt x="1083" y="1395"/>
                    <a:pt x="1082" y="1396"/>
                  </a:cubicBezTo>
                  <a:cubicBezTo>
                    <a:pt x="1080" y="1397"/>
                    <a:pt x="1079" y="1398"/>
                    <a:pt x="1077" y="1397"/>
                  </a:cubicBezTo>
                  <a:cubicBezTo>
                    <a:pt x="1077" y="1397"/>
                    <a:pt x="1077" y="1397"/>
                    <a:pt x="1077" y="1397"/>
                  </a:cubicBezTo>
                  <a:cubicBezTo>
                    <a:pt x="1073" y="1397"/>
                    <a:pt x="1070" y="1393"/>
                    <a:pt x="1071" y="1389"/>
                  </a:cubicBezTo>
                  <a:cubicBezTo>
                    <a:pt x="1071" y="1388"/>
                    <a:pt x="1072" y="1386"/>
                    <a:pt x="1074" y="1385"/>
                  </a:cubicBezTo>
                  <a:cubicBezTo>
                    <a:pt x="1075" y="1384"/>
                    <a:pt x="1077" y="1383"/>
                    <a:pt x="1079" y="1384"/>
                  </a:cubicBezTo>
                  <a:cubicBezTo>
                    <a:pt x="1079" y="1384"/>
                    <a:pt x="1079" y="1384"/>
                    <a:pt x="1079" y="1384"/>
                  </a:cubicBezTo>
                  <a:cubicBezTo>
                    <a:pt x="1080" y="1384"/>
                    <a:pt x="1080" y="1384"/>
                    <a:pt x="1080" y="1384"/>
                  </a:cubicBezTo>
                  <a:cubicBezTo>
                    <a:pt x="1083" y="1385"/>
                    <a:pt x="1085" y="1388"/>
                    <a:pt x="1085" y="1391"/>
                  </a:cubicBezTo>
                  <a:moveTo>
                    <a:pt x="1025" y="1407"/>
                  </a:moveTo>
                  <a:cubicBezTo>
                    <a:pt x="1023" y="1407"/>
                    <a:pt x="1023" y="1407"/>
                    <a:pt x="1023" y="1406"/>
                  </a:cubicBezTo>
                  <a:cubicBezTo>
                    <a:pt x="1023" y="1406"/>
                    <a:pt x="1023" y="1405"/>
                    <a:pt x="1024" y="1405"/>
                  </a:cubicBezTo>
                  <a:cubicBezTo>
                    <a:pt x="1024" y="1405"/>
                    <a:pt x="1025" y="1405"/>
                    <a:pt x="1025" y="1405"/>
                  </a:cubicBezTo>
                  <a:cubicBezTo>
                    <a:pt x="1026" y="1405"/>
                    <a:pt x="1026" y="1405"/>
                    <a:pt x="1026" y="1405"/>
                  </a:cubicBezTo>
                  <a:cubicBezTo>
                    <a:pt x="1028" y="1405"/>
                    <a:pt x="1036" y="1405"/>
                    <a:pt x="1043" y="1403"/>
                  </a:cubicBezTo>
                  <a:cubicBezTo>
                    <a:pt x="1044" y="1402"/>
                    <a:pt x="1045" y="1401"/>
                    <a:pt x="1045" y="1399"/>
                  </a:cubicBezTo>
                  <a:cubicBezTo>
                    <a:pt x="1045" y="1398"/>
                    <a:pt x="1044" y="1396"/>
                    <a:pt x="1042" y="1396"/>
                  </a:cubicBezTo>
                  <a:cubicBezTo>
                    <a:pt x="987" y="1383"/>
                    <a:pt x="987" y="1383"/>
                    <a:pt x="987" y="1383"/>
                  </a:cubicBezTo>
                  <a:cubicBezTo>
                    <a:pt x="987" y="1383"/>
                    <a:pt x="987" y="1383"/>
                    <a:pt x="987" y="1383"/>
                  </a:cubicBezTo>
                  <a:cubicBezTo>
                    <a:pt x="986" y="1383"/>
                    <a:pt x="985" y="1383"/>
                    <a:pt x="984" y="1384"/>
                  </a:cubicBezTo>
                  <a:cubicBezTo>
                    <a:pt x="983" y="1384"/>
                    <a:pt x="983" y="1385"/>
                    <a:pt x="983" y="1386"/>
                  </a:cubicBezTo>
                  <a:cubicBezTo>
                    <a:pt x="957" y="1565"/>
                    <a:pt x="910" y="1729"/>
                    <a:pt x="847" y="1861"/>
                  </a:cubicBezTo>
                  <a:cubicBezTo>
                    <a:pt x="750" y="2063"/>
                    <a:pt x="623" y="2173"/>
                    <a:pt x="491" y="2171"/>
                  </a:cubicBezTo>
                  <a:cubicBezTo>
                    <a:pt x="482" y="2171"/>
                    <a:pt x="472" y="2170"/>
                    <a:pt x="463" y="2169"/>
                  </a:cubicBezTo>
                  <a:cubicBezTo>
                    <a:pt x="454" y="2168"/>
                    <a:pt x="445" y="2166"/>
                    <a:pt x="436" y="2164"/>
                  </a:cubicBezTo>
                  <a:cubicBezTo>
                    <a:pt x="328" y="2136"/>
                    <a:pt x="231" y="2034"/>
                    <a:pt x="154" y="1869"/>
                  </a:cubicBezTo>
                  <a:cubicBezTo>
                    <a:pt x="58" y="1661"/>
                    <a:pt x="7" y="1381"/>
                    <a:pt x="12" y="1082"/>
                  </a:cubicBezTo>
                  <a:cubicBezTo>
                    <a:pt x="17" y="793"/>
                    <a:pt x="73" y="523"/>
                    <a:pt x="171" y="320"/>
                  </a:cubicBezTo>
                  <a:cubicBezTo>
                    <a:pt x="268" y="118"/>
                    <a:pt x="394" y="8"/>
                    <a:pt x="527" y="10"/>
                  </a:cubicBezTo>
                  <a:cubicBezTo>
                    <a:pt x="536" y="10"/>
                    <a:pt x="545" y="11"/>
                    <a:pt x="555" y="12"/>
                  </a:cubicBezTo>
                  <a:cubicBezTo>
                    <a:pt x="564" y="13"/>
                    <a:pt x="573" y="15"/>
                    <a:pt x="582" y="17"/>
                  </a:cubicBezTo>
                  <a:cubicBezTo>
                    <a:pt x="690" y="45"/>
                    <a:pt x="787" y="147"/>
                    <a:pt x="863" y="312"/>
                  </a:cubicBezTo>
                  <a:cubicBezTo>
                    <a:pt x="960" y="520"/>
                    <a:pt x="1010" y="800"/>
                    <a:pt x="1005" y="1099"/>
                  </a:cubicBezTo>
                  <a:cubicBezTo>
                    <a:pt x="1004" y="1191"/>
                    <a:pt x="997" y="1282"/>
                    <a:pt x="985" y="1370"/>
                  </a:cubicBezTo>
                  <a:cubicBezTo>
                    <a:pt x="985" y="1371"/>
                    <a:pt x="985" y="1372"/>
                    <a:pt x="986" y="1373"/>
                  </a:cubicBezTo>
                  <a:cubicBezTo>
                    <a:pt x="986" y="1373"/>
                    <a:pt x="987" y="1374"/>
                    <a:pt x="988" y="1374"/>
                  </a:cubicBezTo>
                  <a:cubicBezTo>
                    <a:pt x="988" y="1374"/>
                    <a:pt x="988" y="1374"/>
                    <a:pt x="988" y="1374"/>
                  </a:cubicBezTo>
                  <a:cubicBezTo>
                    <a:pt x="1045" y="1377"/>
                    <a:pt x="1045" y="1377"/>
                    <a:pt x="1045" y="1377"/>
                  </a:cubicBezTo>
                  <a:cubicBezTo>
                    <a:pt x="1047" y="1377"/>
                    <a:pt x="1048" y="1376"/>
                    <a:pt x="1049" y="1374"/>
                  </a:cubicBezTo>
                  <a:cubicBezTo>
                    <a:pt x="1049" y="1373"/>
                    <a:pt x="1049" y="1371"/>
                    <a:pt x="1047" y="1370"/>
                  </a:cubicBezTo>
                  <a:cubicBezTo>
                    <a:pt x="1040" y="1366"/>
                    <a:pt x="1032" y="1364"/>
                    <a:pt x="1031" y="1364"/>
                  </a:cubicBezTo>
                  <a:cubicBezTo>
                    <a:pt x="1031" y="1364"/>
                    <a:pt x="1031" y="1364"/>
                    <a:pt x="1031" y="1364"/>
                  </a:cubicBezTo>
                  <a:cubicBezTo>
                    <a:pt x="1029" y="1363"/>
                    <a:pt x="1028" y="1362"/>
                    <a:pt x="1028" y="1362"/>
                  </a:cubicBezTo>
                  <a:cubicBezTo>
                    <a:pt x="1028" y="1362"/>
                    <a:pt x="1028" y="1362"/>
                    <a:pt x="1028" y="1361"/>
                  </a:cubicBezTo>
                  <a:cubicBezTo>
                    <a:pt x="1028" y="1361"/>
                    <a:pt x="1030" y="1361"/>
                    <a:pt x="1032" y="1361"/>
                  </a:cubicBezTo>
                  <a:cubicBezTo>
                    <a:pt x="1033" y="1361"/>
                    <a:pt x="1033" y="1361"/>
                    <a:pt x="1034" y="1361"/>
                  </a:cubicBezTo>
                  <a:cubicBezTo>
                    <a:pt x="1035" y="1361"/>
                    <a:pt x="1035" y="1361"/>
                    <a:pt x="1035" y="1361"/>
                  </a:cubicBezTo>
                  <a:cubicBezTo>
                    <a:pt x="1037" y="1362"/>
                    <a:pt x="1046" y="1364"/>
                    <a:pt x="1055" y="1370"/>
                  </a:cubicBezTo>
                  <a:cubicBezTo>
                    <a:pt x="1064" y="1376"/>
                    <a:pt x="1064" y="1385"/>
                    <a:pt x="1064" y="1388"/>
                  </a:cubicBezTo>
                  <a:cubicBezTo>
                    <a:pt x="1063" y="1391"/>
                    <a:pt x="1063" y="1391"/>
                    <a:pt x="1063" y="1391"/>
                  </a:cubicBezTo>
                  <a:cubicBezTo>
                    <a:pt x="1063" y="1394"/>
                    <a:pt x="1060" y="1402"/>
                    <a:pt x="1050" y="1405"/>
                  </a:cubicBezTo>
                  <a:cubicBezTo>
                    <a:pt x="1039" y="1408"/>
                    <a:pt x="1028" y="1408"/>
                    <a:pt x="1028" y="1408"/>
                  </a:cubicBezTo>
                  <a:cubicBezTo>
                    <a:pt x="1027" y="1408"/>
                    <a:pt x="1026" y="1408"/>
                    <a:pt x="1025" y="1407"/>
                  </a:cubicBezTo>
                </a:path>
              </a:pathLst>
            </a:custGeom>
            <a:solidFill>
              <a:srgbClr val="00A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0"/>
            <p:cNvSpPr>
              <a:spLocks noEditPoints="1"/>
            </p:cNvSpPr>
            <p:nvPr/>
          </p:nvSpPr>
          <p:spPr bwMode="auto">
            <a:xfrm>
              <a:off x="1784" y="-1500"/>
              <a:ext cx="4808" cy="5211"/>
            </a:xfrm>
            <a:custGeom>
              <a:avLst/>
              <a:gdLst>
                <a:gd name="T0" fmla="*/ 1655 w 2033"/>
                <a:gd name="T1" fmla="*/ 390 h 2203"/>
                <a:gd name="T2" fmla="*/ 1616 w 2033"/>
                <a:gd name="T3" fmla="*/ 439 h 2203"/>
                <a:gd name="T4" fmla="*/ 1636 w 2033"/>
                <a:gd name="T5" fmla="*/ 429 h 2203"/>
                <a:gd name="T6" fmla="*/ 1602 w 2033"/>
                <a:gd name="T7" fmla="*/ 445 h 2203"/>
                <a:gd name="T8" fmla="*/ 1601 w 2033"/>
                <a:gd name="T9" fmla="*/ 400 h 2203"/>
                <a:gd name="T10" fmla="*/ 1605 w 2033"/>
                <a:gd name="T11" fmla="*/ 400 h 2203"/>
                <a:gd name="T12" fmla="*/ 1646 w 2033"/>
                <a:gd name="T13" fmla="*/ 384 h 2203"/>
                <a:gd name="T14" fmla="*/ 1179 w 2033"/>
                <a:gd name="T15" fmla="*/ 98 h 2203"/>
                <a:gd name="T16" fmla="*/ 718 w 2033"/>
                <a:gd name="T17" fmla="*/ 100 h 2203"/>
                <a:gd name="T18" fmla="*/ 717 w 2033"/>
                <a:gd name="T19" fmla="*/ 45 h 2203"/>
                <a:gd name="T20" fmla="*/ 664 w 2033"/>
                <a:gd name="T21" fmla="*/ 2 h 2203"/>
                <a:gd name="T22" fmla="*/ 642 w 2033"/>
                <a:gd name="T23" fmla="*/ 10 h 2203"/>
                <a:gd name="T24" fmla="*/ 590 w 2033"/>
                <a:gd name="T25" fmla="*/ 88 h 2203"/>
                <a:gd name="T26" fmla="*/ 622 w 2033"/>
                <a:gd name="T27" fmla="*/ 132 h 2203"/>
                <a:gd name="T28" fmla="*/ 575 w 2033"/>
                <a:gd name="T29" fmla="*/ 1977 h 2203"/>
                <a:gd name="T30" fmla="*/ 1193 w 2033"/>
                <a:gd name="T31" fmla="*/ 2074 h 2203"/>
                <a:gd name="T32" fmla="*/ 1176 w 2033"/>
                <a:gd name="T33" fmla="*/ 2106 h 2203"/>
                <a:gd name="T34" fmla="*/ 1193 w 2033"/>
                <a:gd name="T35" fmla="*/ 2137 h 2203"/>
                <a:gd name="T36" fmla="*/ 1206 w 2033"/>
                <a:gd name="T37" fmla="*/ 2166 h 2203"/>
                <a:gd name="T38" fmla="*/ 1256 w 2033"/>
                <a:gd name="T39" fmla="*/ 2202 h 2203"/>
                <a:gd name="T40" fmla="*/ 1292 w 2033"/>
                <a:gd name="T41" fmla="*/ 2152 h 2203"/>
                <a:gd name="T42" fmla="*/ 1290 w 2033"/>
                <a:gd name="T43" fmla="*/ 2120 h 2203"/>
                <a:gd name="T44" fmla="*/ 1291 w 2033"/>
                <a:gd name="T45" fmla="*/ 2085 h 2203"/>
                <a:gd name="T46" fmla="*/ 1241 w 2033"/>
                <a:gd name="T47" fmla="*/ 2089 h 2203"/>
                <a:gd name="T48" fmla="*/ 1234 w 2033"/>
                <a:gd name="T49" fmla="*/ 2090 h 2203"/>
                <a:gd name="T50" fmla="*/ 1280 w 2033"/>
                <a:gd name="T51" fmla="*/ 2089 h 2203"/>
                <a:gd name="T52" fmla="*/ 1280 w 2033"/>
                <a:gd name="T53" fmla="*/ 2124 h 2203"/>
                <a:gd name="T54" fmla="*/ 1281 w 2033"/>
                <a:gd name="T55" fmla="*/ 2156 h 2203"/>
                <a:gd name="T56" fmla="*/ 1237 w 2033"/>
                <a:gd name="T57" fmla="*/ 2164 h 2203"/>
                <a:gd name="T58" fmla="*/ 1224 w 2033"/>
                <a:gd name="T59" fmla="*/ 2135 h 2203"/>
                <a:gd name="T60" fmla="*/ 1230 w 2033"/>
                <a:gd name="T61" fmla="*/ 2100 h 2203"/>
                <a:gd name="T62" fmla="*/ 1192 w 2033"/>
                <a:gd name="T63" fmla="*/ 2067 h 2203"/>
                <a:gd name="T64" fmla="*/ 578 w 2033"/>
                <a:gd name="T65" fmla="*/ 1971 h 2203"/>
                <a:gd name="T66" fmla="*/ 628 w 2033"/>
                <a:gd name="T67" fmla="*/ 137 h 2203"/>
                <a:gd name="T68" fmla="*/ 608 w 2033"/>
                <a:gd name="T69" fmla="*/ 80 h 2203"/>
                <a:gd name="T70" fmla="*/ 655 w 2033"/>
                <a:gd name="T71" fmla="*/ 24 h 2203"/>
                <a:gd name="T72" fmla="*/ 665 w 2033"/>
                <a:gd name="T73" fmla="*/ 23 h 2203"/>
                <a:gd name="T74" fmla="*/ 698 w 2033"/>
                <a:gd name="T75" fmla="*/ 50 h 2203"/>
                <a:gd name="T76" fmla="*/ 717 w 2033"/>
                <a:gd name="T77" fmla="*/ 107 h 2203"/>
                <a:gd name="T78" fmla="*/ 1390 w 2033"/>
                <a:gd name="T79" fmla="*/ 189 h 2203"/>
                <a:gd name="T80" fmla="*/ 1609 w 2033"/>
                <a:gd name="T81" fmla="*/ 392 h 2203"/>
                <a:gd name="T82" fmla="*/ 1582 w 2033"/>
                <a:gd name="T83" fmla="*/ 417 h 2203"/>
                <a:gd name="T84" fmla="*/ 1572 w 2033"/>
                <a:gd name="T85" fmla="*/ 459 h 2203"/>
                <a:gd name="T86" fmla="*/ 1596 w 2033"/>
                <a:gd name="T87" fmla="*/ 451 h 2203"/>
                <a:gd name="T88" fmla="*/ 1643 w 2033"/>
                <a:gd name="T89" fmla="*/ 427 h 2203"/>
                <a:gd name="T90" fmla="*/ 1850 w 2033"/>
                <a:gd name="T91" fmla="*/ 712 h 2203"/>
                <a:gd name="T92" fmla="*/ 1587 w 2033"/>
                <a:gd name="T93" fmla="*/ 455 h 2203"/>
                <a:gd name="T94" fmla="*/ 1578 w 2033"/>
                <a:gd name="T95" fmla="*/ 445 h 2203"/>
                <a:gd name="T96" fmla="*/ 1589 w 2033"/>
                <a:gd name="T97" fmla="*/ 450 h 2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3" h="2203">
                  <a:moveTo>
                    <a:pt x="1899" y="837"/>
                  </a:moveTo>
                  <a:cubicBezTo>
                    <a:pt x="1887" y="794"/>
                    <a:pt x="1873" y="751"/>
                    <a:pt x="1856" y="709"/>
                  </a:cubicBezTo>
                  <a:cubicBezTo>
                    <a:pt x="1809" y="591"/>
                    <a:pt x="1742" y="484"/>
                    <a:pt x="1657" y="391"/>
                  </a:cubicBezTo>
                  <a:cubicBezTo>
                    <a:pt x="1657" y="390"/>
                    <a:pt x="1656" y="390"/>
                    <a:pt x="1655" y="390"/>
                  </a:cubicBezTo>
                  <a:cubicBezTo>
                    <a:pt x="1654" y="390"/>
                    <a:pt x="1653" y="390"/>
                    <a:pt x="1652" y="391"/>
                  </a:cubicBezTo>
                  <a:cubicBezTo>
                    <a:pt x="1614" y="433"/>
                    <a:pt x="1614" y="433"/>
                    <a:pt x="1614" y="433"/>
                  </a:cubicBezTo>
                  <a:cubicBezTo>
                    <a:pt x="1612" y="434"/>
                    <a:pt x="1612" y="436"/>
                    <a:pt x="1613" y="437"/>
                  </a:cubicBezTo>
                  <a:cubicBezTo>
                    <a:pt x="1614" y="438"/>
                    <a:pt x="1615" y="439"/>
                    <a:pt x="1616" y="439"/>
                  </a:cubicBezTo>
                  <a:cubicBezTo>
                    <a:pt x="1616" y="439"/>
                    <a:pt x="1617" y="439"/>
                    <a:pt x="1617" y="439"/>
                  </a:cubicBezTo>
                  <a:cubicBezTo>
                    <a:pt x="1625" y="436"/>
                    <a:pt x="1632" y="431"/>
                    <a:pt x="1633" y="431"/>
                  </a:cubicBezTo>
                  <a:cubicBezTo>
                    <a:pt x="1634" y="430"/>
                    <a:pt x="1635" y="429"/>
                    <a:pt x="1636" y="429"/>
                  </a:cubicBezTo>
                  <a:cubicBezTo>
                    <a:pt x="1636" y="429"/>
                    <a:pt x="1636" y="429"/>
                    <a:pt x="1636" y="429"/>
                  </a:cubicBezTo>
                  <a:cubicBezTo>
                    <a:pt x="1636" y="429"/>
                    <a:pt x="1636" y="430"/>
                    <a:pt x="1637" y="430"/>
                  </a:cubicBezTo>
                  <a:cubicBezTo>
                    <a:pt x="1637" y="430"/>
                    <a:pt x="1636" y="432"/>
                    <a:pt x="1633" y="434"/>
                  </a:cubicBezTo>
                  <a:cubicBezTo>
                    <a:pt x="1633" y="434"/>
                    <a:pt x="1624" y="441"/>
                    <a:pt x="1612" y="445"/>
                  </a:cubicBezTo>
                  <a:cubicBezTo>
                    <a:pt x="1609" y="446"/>
                    <a:pt x="1605" y="446"/>
                    <a:pt x="1602" y="445"/>
                  </a:cubicBezTo>
                  <a:cubicBezTo>
                    <a:pt x="1598" y="444"/>
                    <a:pt x="1595" y="442"/>
                    <a:pt x="1593" y="440"/>
                  </a:cubicBezTo>
                  <a:cubicBezTo>
                    <a:pt x="1592" y="438"/>
                    <a:pt x="1592" y="438"/>
                    <a:pt x="1592" y="438"/>
                  </a:cubicBezTo>
                  <a:cubicBezTo>
                    <a:pt x="1590" y="436"/>
                    <a:pt x="1585" y="428"/>
                    <a:pt x="1589" y="419"/>
                  </a:cubicBezTo>
                  <a:cubicBezTo>
                    <a:pt x="1593" y="408"/>
                    <a:pt x="1601" y="400"/>
                    <a:pt x="1601" y="400"/>
                  </a:cubicBezTo>
                  <a:cubicBezTo>
                    <a:pt x="1603" y="398"/>
                    <a:pt x="1604" y="397"/>
                    <a:pt x="1604" y="398"/>
                  </a:cubicBezTo>
                  <a:cubicBezTo>
                    <a:pt x="1605" y="398"/>
                    <a:pt x="1605" y="398"/>
                    <a:pt x="1605" y="398"/>
                  </a:cubicBezTo>
                  <a:cubicBezTo>
                    <a:pt x="1605" y="398"/>
                    <a:pt x="1605" y="398"/>
                    <a:pt x="1605" y="399"/>
                  </a:cubicBezTo>
                  <a:cubicBezTo>
                    <a:pt x="1606" y="399"/>
                    <a:pt x="1605" y="400"/>
                    <a:pt x="1605" y="400"/>
                  </a:cubicBezTo>
                  <a:cubicBezTo>
                    <a:pt x="1605" y="400"/>
                    <a:pt x="1599" y="407"/>
                    <a:pt x="1595" y="415"/>
                  </a:cubicBezTo>
                  <a:cubicBezTo>
                    <a:pt x="1595" y="416"/>
                    <a:pt x="1595" y="418"/>
                    <a:pt x="1596" y="419"/>
                  </a:cubicBezTo>
                  <a:cubicBezTo>
                    <a:pt x="1598" y="420"/>
                    <a:pt x="1599" y="420"/>
                    <a:pt x="1601" y="419"/>
                  </a:cubicBezTo>
                  <a:cubicBezTo>
                    <a:pt x="1646" y="384"/>
                    <a:pt x="1646" y="384"/>
                    <a:pt x="1646" y="384"/>
                  </a:cubicBezTo>
                  <a:cubicBezTo>
                    <a:pt x="1647" y="384"/>
                    <a:pt x="1647" y="383"/>
                    <a:pt x="1647" y="382"/>
                  </a:cubicBezTo>
                  <a:cubicBezTo>
                    <a:pt x="1647" y="381"/>
                    <a:pt x="1647" y="380"/>
                    <a:pt x="1646" y="379"/>
                  </a:cubicBezTo>
                  <a:cubicBezTo>
                    <a:pt x="1572" y="300"/>
                    <a:pt x="1487" y="234"/>
                    <a:pt x="1393" y="183"/>
                  </a:cubicBezTo>
                  <a:cubicBezTo>
                    <a:pt x="1325" y="146"/>
                    <a:pt x="1253" y="117"/>
                    <a:pt x="1179" y="98"/>
                  </a:cubicBezTo>
                  <a:cubicBezTo>
                    <a:pt x="1145" y="89"/>
                    <a:pt x="1110" y="82"/>
                    <a:pt x="1076" y="77"/>
                  </a:cubicBezTo>
                  <a:cubicBezTo>
                    <a:pt x="1017" y="69"/>
                    <a:pt x="957" y="67"/>
                    <a:pt x="898" y="70"/>
                  </a:cubicBezTo>
                  <a:cubicBezTo>
                    <a:pt x="839" y="74"/>
                    <a:pt x="780" y="83"/>
                    <a:pt x="723" y="98"/>
                  </a:cubicBezTo>
                  <a:cubicBezTo>
                    <a:pt x="718" y="100"/>
                    <a:pt x="718" y="100"/>
                    <a:pt x="718" y="100"/>
                  </a:cubicBezTo>
                  <a:cubicBezTo>
                    <a:pt x="704" y="55"/>
                    <a:pt x="704" y="55"/>
                    <a:pt x="704" y="55"/>
                  </a:cubicBezTo>
                  <a:cubicBezTo>
                    <a:pt x="716" y="51"/>
                    <a:pt x="716" y="51"/>
                    <a:pt x="716" y="51"/>
                  </a:cubicBezTo>
                  <a:cubicBezTo>
                    <a:pt x="717" y="51"/>
                    <a:pt x="718" y="50"/>
                    <a:pt x="719" y="49"/>
                  </a:cubicBezTo>
                  <a:cubicBezTo>
                    <a:pt x="719" y="47"/>
                    <a:pt x="718" y="46"/>
                    <a:pt x="717" y="45"/>
                  </a:cubicBezTo>
                  <a:cubicBezTo>
                    <a:pt x="681" y="13"/>
                    <a:pt x="681" y="13"/>
                    <a:pt x="681" y="13"/>
                  </a:cubicBezTo>
                  <a:cubicBezTo>
                    <a:pt x="680" y="12"/>
                    <a:pt x="679" y="12"/>
                    <a:pt x="678" y="12"/>
                  </a:cubicBezTo>
                  <a:cubicBezTo>
                    <a:pt x="669" y="15"/>
                    <a:pt x="669" y="15"/>
                    <a:pt x="669" y="15"/>
                  </a:cubicBezTo>
                  <a:cubicBezTo>
                    <a:pt x="664" y="2"/>
                    <a:pt x="664" y="2"/>
                    <a:pt x="664" y="2"/>
                  </a:cubicBezTo>
                  <a:cubicBezTo>
                    <a:pt x="664" y="2"/>
                    <a:pt x="663" y="1"/>
                    <a:pt x="663" y="0"/>
                  </a:cubicBezTo>
                  <a:cubicBezTo>
                    <a:pt x="662" y="0"/>
                    <a:pt x="661" y="0"/>
                    <a:pt x="660" y="0"/>
                  </a:cubicBezTo>
                  <a:cubicBezTo>
                    <a:pt x="645" y="5"/>
                    <a:pt x="645" y="5"/>
                    <a:pt x="645" y="5"/>
                  </a:cubicBezTo>
                  <a:cubicBezTo>
                    <a:pt x="643" y="6"/>
                    <a:pt x="642" y="8"/>
                    <a:pt x="642" y="10"/>
                  </a:cubicBezTo>
                  <a:cubicBezTo>
                    <a:pt x="647" y="23"/>
                    <a:pt x="647" y="23"/>
                    <a:pt x="647" y="23"/>
                  </a:cubicBezTo>
                  <a:cubicBezTo>
                    <a:pt x="602" y="37"/>
                    <a:pt x="602" y="37"/>
                    <a:pt x="602" y="37"/>
                  </a:cubicBezTo>
                  <a:cubicBezTo>
                    <a:pt x="601" y="38"/>
                    <a:pt x="600" y="39"/>
                    <a:pt x="600" y="40"/>
                  </a:cubicBezTo>
                  <a:cubicBezTo>
                    <a:pt x="590" y="88"/>
                    <a:pt x="590" y="88"/>
                    <a:pt x="590" y="88"/>
                  </a:cubicBezTo>
                  <a:cubicBezTo>
                    <a:pt x="590" y="89"/>
                    <a:pt x="590" y="90"/>
                    <a:pt x="591" y="91"/>
                  </a:cubicBezTo>
                  <a:cubicBezTo>
                    <a:pt x="592" y="92"/>
                    <a:pt x="593" y="92"/>
                    <a:pt x="595" y="92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22" y="132"/>
                    <a:pt x="622" y="132"/>
                    <a:pt x="622" y="132"/>
                  </a:cubicBezTo>
                  <a:cubicBezTo>
                    <a:pt x="421" y="211"/>
                    <a:pt x="259" y="359"/>
                    <a:pt x="153" y="558"/>
                  </a:cubicBezTo>
                  <a:cubicBezTo>
                    <a:pt x="29" y="789"/>
                    <a:pt x="0" y="1061"/>
                    <a:pt x="69" y="1323"/>
                  </a:cubicBezTo>
                  <a:cubicBezTo>
                    <a:pt x="81" y="1367"/>
                    <a:pt x="95" y="1410"/>
                    <a:pt x="112" y="1451"/>
                  </a:cubicBezTo>
                  <a:cubicBezTo>
                    <a:pt x="203" y="1678"/>
                    <a:pt x="367" y="1864"/>
                    <a:pt x="575" y="1977"/>
                  </a:cubicBezTo>
                  <a:cubicBezTo>
                    <a:pt x="643" y="2015"/>
                    <a:pt x="715" y="2043"/>
                    <a:pt x="789" y="2062"/>
                  </a:cubicBezTo>
                  <a:cubicBezTo>
                    <a:pt x="824" y="2071"/>
                    <a:pt x="859" y="2078"/>
                    <a:pt x="894" y="2083"/>
                  </a:cubicBezTo>
                  <a:cubicBezTo>
                    <a:pt x="993" y="2097"/>
                    <a:pt x="1093" y="2094"/>
                    <a:pt x="1191" y="2075"/>
                  </a:cubicBezTo>
                  <a:cubicBezTo>
                    <a:pt x="1193" y="2074"/>
                    <a:pt x="1193" y="2074"/>
                    <a:pt x="1193" y="2074"/>
                  </a:cubicBezTo>
                  <a:cubicBezTo>
                    <a:pt x="1196" y="2074"/>
                    <a:pt x="1200" y="2074"/>
                    <a:pt x="1204" y="2075"/>
                  </a:cubicBezTo>
                  <a:cubicBezTo>
                    <a:pt x="1213" y="2077"/>
                    <a:pt x="1220" y="2084"/>
                    <a:pt x="1222" y="2093"/>
                  </a:cubicBezTo>
                  <a:cubicBezTo>
                    <a:pt x="1222" y="2095"/>
                    <a:pt x="1222" y="2095"/>
                    <a:pt x="1222" y="2095"/>
                  </a:cubicBezTo>
                  <a:cubicBezTo>
                    <a:pt x="1176" y="2106"/>
                    <a:pt x="1176" y="2106"/>
                    <a:pt x="1176" y="2106"/>
                  </a:cubicBezTo>
                  <a:cubicBezTo>
                    <a:pt x="1175" y="2107"/>
                    <a:pt x="1174" y="2108"/>
                    <a:pt x="1174" y="2109"/>
                  </a:cubicBezTo>
                  <a:cubicBezTo>
                    <a:pt x="1174" y="2111"/>
                    <a:pt x="1174" y="2112"/>
                    <a:pt x="1176" y="2113"/>
                  </a:cubicBezTo>
                  <a:cubicBezTo>
                    <a:pt x="1211" y="2133"/>
                    <a:pt x="1211" y="2133"/>
                    <a:pt x="1211" y="2133"/>
                  </a:cubicBezTo>
                  <a:cubicBezTo>
                    <a:pt x="1193" y="2137"/>
                    <a:pt x="1193" y="2137"/>
                    <a:pt x="1193" y="2137"/>
                  </a:cubicBezTo>
                  <a:cubicBezTo>
                    <a:pt x="1192" y="2138"/>
                    <a:pt x="1191" y="2139"/>
                    <a:pt x="1191" y="2141"/>
                  </a:cubicBezTo>
                  <a:cubicBezTo>
                    <a:pt x="1190" y="2142"/>
                    <a:pt x="1191" y="2143"/>
                    <a:pt x="1192" y="2144"/>
                  </a:cubicBezTo>
                  <a:cubicBezTo>
                    <a:pt x="1224" y="2162"/>
                    <a:pt x="1224" y="2162"/>
                    <a:pt x="1224" y="2162"/>
                  </a:cubicBezTo>
                  <a:cubicBezTo>
                    <a:pt x="1206" y="2166"/>
                    <a:pt x="1206" y="2166"/>
                    <a:pt x="1206" y="2166"/>
                  </a:cubicBezTo>
                  <a:cubicBezTo>
                    <a:pt x="1205" y="2167"/>
                    <a:pt x="1204" y="2168"/>
                    <a:pt x="1204" y="2169"/>
                  </a:cubicBezTo>
                  <a:cubicBezTo>
                    <a:pt x="1204" y="2171"/>
                    <a:pt x="1204" y="2172"/>
                    <a:pt x="1205" y="2173"/>
                  </a:cubicBezTo>
                  <a:cubicBezTo>
                    <a:pt x="1256" y="2202"/>
                    <a:pt x="1256" y="2202"/>
                    <a:pt x="1256" y="2202"/>
                  </a:cubicBezTo>
                  <a:cubicBezTo>
                    <a:pt x="1256" y="2202"/>
                    <a:pt x="1256" y="2202"/>
                    <a:pt x="1256" y="2202"/>
                  </a:cubicBezTo>
                  <a:cubicBezTo>
                    <a:pt x="1256" y="2202"/>
                    <a:pt x="1256" y="2202"/>
                    <a:pt x="1257" y="2202"/>
                  </a:cubicBezTo>
                  <a:cubicBezTo>
                    <a:pt x="1257" y="2202"/>
                    <a:pt x="1257" y="2202"/>
                    <a:pt x="1257" y="2202"/>
                  </a:cubicBezTo>
                  <a:cubicBezTo>
                    <a:pt x="1258" y="2203"/>
                    <a:pt x="1260" y="2202"/>
                    <a:pt x="1260" y="2201"/>
                  </a:cubicBezTo>
                  <a:cubicBezTo>
                    <a:pt x="1292" y="2152"/>
                    <a:pt x="1292" y="2152"/>
                    <a:pt x="1292" y="2152"/>
                  </a:cubicBezTo>
                  <a:cubicBezTo>
                    <a:pt x="1293" y="2151"/>
                    <a:pt x="1293" y="2149"/>
                    <a:pt x="1292" y="2148"/>
                  </a:cubicBezTo>
                  <a:cubicBezTo>
                    <a:pt x="1291" y="2147"/>
                    <a:pt x="1290" y="2146"/>
                    <a:pt x="1288" y="2147"/>
                  </a:cubicBezTo>
                  <a:cubicBezTo>
                    <a:pt x="1271" y="2151"/>
                    <a:pt x="1271" y="2151"/>
                    <a:pt x="1271" y="2151"/>
                  </a:cubicBezTo>
                  <a:cubicBezTo>
                    <a:pt x="1290" y="2120"/>
                    <a:pt x="1290" y="2120"/>
                    <a:pt x="1290" y="2120"/>
                  </a:cubicBezTo>
                  <a:cubicBezTo>
                    <a:pt x="1291" y="2119"/>
                    <a:pt x="1291" y="2118"/>
                    <a:pt x="1290" y="2116"/>
                  </a:cubicBezTo>
                  <a:cubicBezTo>
                    <a:pt x="1289" y="2115"/>
                    <a:pt x="1288" y="2115"/>
                    <a:pt x="1287" y="2115"/>
                  </a:cubicBezTo>
                  <a:cubicBezTo>
                    <a:pt x="1269" y="2119"/>
                    <a:pt x="1269" y="2119"/>
                    <a:pt x="1269" y="2119"/>
                  </a:cubicBezTo>
                  <a:cubicBezTo>
                    <a:pt x="1291" y="2085"/>
                    <a:pt x="1291" y="2085"/>
                    <a:pt x="1291" y="2085"/>
                  </a:cubicBezTo>
                  <a:cubicBezTo>
                    <a:pt x="1292" y="2084"/>
                    <a:pt x="1292" y="2082"/>
                    <a:pt x="1291" y="2081"/>
                  </a:cubicBezTo>
                  <a:cubicBezTo>
                    <a:pt x="1290" y="2080"/>
                    <a:pt x="1289" y="2079"/>
                    <a:pt x="1287" y="2080"/>
                  </a:cubicBezTo>
                  <a:cubicBezTo>
                    <a:pt x="1241" y="2091"/>
                    <a:pt x="1241" y="2091"/>
                    <a:pt x="1241" y="2091"/>
                  </a:cubicBezTo>
                  <a:cubicBezTo>
                    <a:pt x="1241" y="2089"/>
                    <a:pt x="1241" y="2089"/>
                    <a:pt x="1241" y="2089"/>
                  </a:cubicBezTo>
                  <a:cubicBezTo>
                    <a:pt x="1238" y="2076"/>
                    <a:pt x="1245" y="2063"/>
                    <a:pt x="1257" y="2059"/>
                  </a:cubicBezTo>
                  <a:cubicBezTo>
                    <a:pt x="1498" y="1991"/>
                    <a:pt x="1697" y="1827"/>
                    <a:pt x="1818" y="1597"/>
                  </a:cubicBezTo>
                  <a:cubicBezTo>
                    <a:pt x="1939" y="1366"/>
                    <a:pt x="1968" y="1097"/>
                    <a:pt x="1899" y="837"/>
                  </a:cubicBezTo>
                  <a:moveTo>
                    <a:pt x="1234" y="2090"/>
                  </a:moveTo>
                  <a:cubicBezTo>
                    <a:pt x="1235" y="2096"/>
                    <a:pt x="1235" y="2096"/>
                    <a:pt x="1235" y="2096"/>
                  </a:cubicBezTo>
                  <a:cubicBezTo>
                    <a:pt x="1236" y="2097"/>
                    <a:pt x="1237" y="2098"/>
                    <a:pt x="1238" y="2098"/>
                  </a:cubicBezTo>
                  <a:cubicBezTo>
                    <a:pt x="1239" y="2098"/>
                    <a:pt x="1239" y="2098"/>
                    <a:pt x="1240" y="2098"/>
                  </a:cubicBezTo>
                  <a:cubicBezTo>
                    <a:pt x="1280" y="2089"/>
                    <a:pt x="1280" y="2089"/>
                    <a:pt x="1280" y="2089"/>
                  </a:cubicBezTo>
                  <a:cubicBezTo>
                    <a:pt x="1258" y="2123"/>
                    <a:pt x="1258" y="2123"/>
                    <a:pt x="1258" y="2123"/>
                  </a:cubicBezTo>
                  <a:cubicBezTo>
                    <a:pt x="1257" y="2124"/>
                    <a:pt x="1257" y="2126"/>
                    <a:pt x="1258" y="2127"/>
                  </a:cubicBezTo>
                  <a:cubicBezTo>
                    <a:pt x="1259" y="2128"/>
                    <a:pt x="1261" y="2129"/>
                    <a:pt x="1262" y="2128"/>
                  </a:cubicBezTo>
                  <a:cubicBezTo>
                    <a:pt x="1280" y="2124"/>
                    <a:pt x="1280" y="2124"/>
                    <a:pt x="1280" y="2124"/>
                  </a:cubicBezTo>
                  <a:cubicBezTo>
                    <a:pt x="1260" y="2155"/>
                    <a:pt x="1260" y="2155"/>
                    <a:pt x="1260" y="2155"/>
                  </a:cubicBezTo>
                  <a:cubicBezTo>
                    <a:pt x="1259" y="2156"/>
                    <a:pt x="1259" y="2157"/>
                    <a:pt x="1260" y="2159"/>
                  </a:cubicBezTo>
                  <a:cubicBezTo>
                    <a:pt x="1261" y="2160"/>
                    <a:pt x="1262" y="2160"/>
                    <a:pt x="1264" y="2160"/>
                  </a:cubicBezTo>
                  <a:cubicBezTo>
                    <a:pt x="1281" y="2156"/>
                    <a:pt x="1281" y="2156"/>
                    <a:pt x="1281" y="2156"/>
                  </a:cubicBezTo>
                  <a:cubicBezTo>
                    <a:pt x="1256" y="2194"/>
                    <a:pt x="1256" y="2194"/>
                    <a:pt x="1256" y="2194"/>
                  </a:cubicBezTo>
                  <a:cubicBezTo>
                    <a:pt x="1217" y="2171"/>
                    <a:pt x="1217" y="2171"/>
                    <a:pt x="1217" y="2171"/>
                  </a:cubicBezTo>
                  <a:cubicBezTo>
                    <a:pt x="1234" y="2167"/>
                    <a:pt x="1234" y="2167"/>
                    <a:pt x="1234" y="2167"/>
                  </a:cubicBezTo>
                  <a:cubicBezTo>
                    <a:pt x="1236" y="2167"/>
                    <a:pt x="1237" y="2166"/>
                    <a:pt x="1237" y="2164"/>
                  </a:cubicBezTo>
                  <a:cubicBezTo>
                    <a:pt x="1237" y="2163"/>
                    <a:pt x="1237" y="2161"/>
                    <a:pt x="1235" y="2161"/>
                  </a:cubicBezTo>
                  <a:cubicBezTo>
                    <a:pt x="1204" y="2142"/>
                    <a:pt x="1204" y="2142"/>
                    <a:pt x="1204" y="2142"/>
                  </a:cubicBezTo>
                  <a:cubicBezTo>
                    <a:pt x="1221" y="2138"/>
                    <a:pt x="1221" y="2138"/>
                    <a:pt x="1221" y="2138"/>
                  </a:cubicBezTo>
                  <a:cubicBezTo>
                    <a:pt x="1223" y="2138"/>
                    <a:pt x="1224" y="2137"/>
                    <a:pt x="1224" y="2135"/>
                  </a:cubicBezTo>
                  <a:cubicBezTo>
                    <a:pt x="1224" y="2134"/>
                    <a:pt x="1223" y="2132"/>
                    <a:pt x="1222" y="2132"/>
                  </a:cubicBezTo>
                  <a:cubicBezTo>
                    <a:pt x="1187" y="2111"/>
                    <a:pt x="1187" y="2111"/>
                    <a:pt x="1187" y="2111"/>
                  </a:cubicBezTo>
                  <a:cubicBezTo>
                    <a:pt x="1227" y="2101"/>
                    <a:pt x="1227" y="2101"/>
                    <a:pt x="1227" y="2101"/>
                  </a:cubicBezTo>
                  <a:cubicBezTo>
                    <a:pt x="1228" y="2101"/>
                    <a:pt x="1229" y="2101"/>
                    <a:pt x="1230" y="2100"/>
                  </a:cubicBezTo>
                  <a:cubicBezTo>
                    <a:pt x="1230" y="2099"/>
                    <a:pt x="1230" y="2098"/>
                    <a:pt x="1230" y="2097"/>
                  </a:cubicBezTo>
                  <a:cubicBezTo>
                    <a:pt x="1229" y="2092"/>
                    <a:pt x="1229" y="2092"/>
                    <a:pt x="1229" y="2092"/>
                  </a:cubicBezTo>
                  <a:cubicBezTo>
                    <a:pt x="1226" y="2080"/>
                    <a:pt x="1217" y="2071"/>
                    <a:pt x="1205" y="2068"/>
                  </a:cubicBezTo>
                  <a:cubicBezTo>
                    <a:pt x="1201" y="2067"/>
                    <a:pt x="1196" y="2066"/>
                    <a:pt x="1192" y="2067"/>
                  </a:cubicBezTo>
                  <a:cubicBezTo>
                    <a:pt x="1190" y="2068"/>
                    <a:pt x="1190" y="2068"/>
                    <a:pt x="1190" y="2068"/>
                  </a:cubicBezTo>
                  <a:cubicBezTo>
                    <a:pt x="1092" y="2087"/>
                    <a:pt x="993" y="2090"/>
                    <a:pt x="895" y="2076"/>
                  </a:cubicBezTo>
                  <a:cubicBezTo>
                    <a:pt x="860" y="2071"/>
                    <a:pt x="825" y="2064"/>
                    <a:pt x="791" y="2055"/>
                  </a:cubicBezTo>
                  <a:cubicBezTo>
                    <a:pt x="718" y="2036"/>
                    <a:pt x="646" y="2008"/>
                    <a:pt x="578" y="1971"/>
                  </a:cubicBezTo>
                  <a:cubicBezTo>
                    <a:pt x="372" y="1859"/>
                    <a:pt x="209" y="1673"/>
                    <a:pt x="118" y="1449"/>
                  </a:cubicBezTo>
                  <a:cubicBezTo>
                    <a:pt x="102" y="1408"/>
                    <a:pt x="88" y="1365"/>
                    <a:pt x="76" y="1322"/>
                  </a:cubicBezTo>
                  <a:cubicBezTo>
                    <a:pt x="7" y="1061"/>
                    <a:pt x="36" y="791"/>
                    <a:pt x="159" y="561"/>
                  </a:cubicBezTo>
                  <a:cubicBezTo>
                    <a:pt x="265" y="363"/>
                    <a:pt x="427" y="216"/>
                    <a:pt x="628" y="137"/>
                  </a:cubicBezTo>
                  <a:cubicBezTo>
                    <a:pt x="629" y="136"/>
                    <a:pt x="630" y="134"/>
                    <a:pt x="630" y="133"/>
                  </a:cubicBezTo>
                  <a:cubicBezTo>
                    <a:pt x="613" y="82"/>
                    <a:pt x="613" y="82"/>
                    <a:pt x="613" y="82"/>
                  </a:cubicBezTo>
                  <a:cubicBezTo>
                    <a:pt x="612" y="81"/>
                    <a:pt x="611" y="80"/>
                    <a:pt x="610" y="79"/>
                  </a:cubicBezTo>
                  <a:cubicBezTo>
                    <a:pt x="609" y="79"/>
                    <a:pt x="609" y="79"/>
                    <a:pt x="608" y="80"/>
                  </a:cubicBezTo>
                  <a:cubicBezTo>
                    <a:pt x="598" y="83"/>
                    <a:pt x="598" y="83"/>
                    <a:pt x="598" y="83"/>
                  </a:cubicBezTo>
                  <a:cubicBezTo>
                    <a:pt x="606" y="43"/>
                    <a:pt x="606" y="43"/>
                    <a:pt x="606" y="43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4" y="28"/>
                    <a:pt x="655" y="25"/>
                    <a:pt x="655" y="24"/>
                  </a:cubicBezTo>
                  <a:cubicBezTo>
                    <a:pt x="650" y="11"/>
                    <a:pt x="650" y="11"/>
                    <a:pt x="650" y="11"/>
                  </a:cubicBezTo>
                  <a:cubicBezTo>
                    <a:pt x="659" y="8"/>
                    <a:pt x="659" y="8"/>
                    <a:pt x="659" y="8"/>
                  </a:cubicBezTo>
                  <a:cubicBezTo>
                    <a:pt x="663" y="21"/>
                    <a:pt x="663" y="21"/>
                    <a:pt x="663" y="21"/>
                  </a:cubicBezTo>
                  <a:cubicBezTo>
                    <a:pt x="663" y="22"/>
                    <a:pt x="664" y="23"/>
                    <a:pt x="665" y="23"/>
                  </a:cubicBezTo>
                  <a:cubicBezTo>
                    <a:pt x="666" y="23"/>
                    <a:pt x="667" y="23"/>
                    <a:pt x="667" y="23"/>
                  </a:cubicBezTo>
                  <a:cubicBezTo>
                    <a:pt x="678" y="20"/>
                    <a:pt x="678" y="20"/>
                    <a:pt x="678" y="20"/>
                  </a:cubicBezTo>
                  <a:cubicBezTo>
                    <a:pt x="708" y="46"/>
                    <a:pt x="708" y="46"/>
                    <a:pt x="708" y="46"/>
                  </a:cubicBezTo>
                  <a:cubicBezTo>
                    <a:pt x="698" y="50"/>
                    <a:pt x="698" y="50"/>
                    <a:pt x="698" y="50"/>
                  </a:cubicBezTo>
                  <a:cubicBezTo>
                    <a:pt x="696" y="50"/>
                    <a:pt x="695" y="52"/>
                    <a:pt x="696" y="54"/>
                  </a:cubicBezTo>
                  <a:cubicBezTo>
                    <a:pt x="713" y="105"/>
                    <a:pt x="713" y="105"/>
                    <a:pt x="713" y="105"/>
                  </a:cubicBezTo>
                  <a:cubicBezTo>
                    <a:pt x="713" y="106"/>
                    <a:pt x="714" y="107"/>
                    <a:pt x="715" y="108"/>
                  </a:cubicBezTo>
                  <a:cubicBezTo>
                    <a:pt x="716" y="108"/>
                    <a:pt x="716" y="108"/>
                    <a:pt x="717" y="107"/>
                  </a:cubicBezTo>
                  <a:cubicBezTo>
                    <a:pt x="725" y="105"/>
                    <a:pt x="725" y="105"/>
                    <a:pt x="725" y="105"/>
                  </a:cubicBezTo>
                  <a:cubicBezTo>
                    <a:pt x="839" y="75"/>
                    <a:pt x="956" y="68"/>
                    <a:pt x="1075" y="85"/>
                  </a:cubicBezTo>
                  <a:cubicBezTo>
                    <a:pt x="1109" y="89"/>
                    <a:pt x="1144" y="96"/>
                    <a:pt x="1177" y="105"/>
                  </a:cubicBezTo>
                  <a:cubicBezTo>
                    <a:pt x="1251" y="124"/>
                    <a:pt x="1322" y="152"/>
                    <a:pt x="1390" y="189"/>
                  </a:cubicBezTo>
                  <a:cubicBezTo>
                    <a:pt x="1482" y="239"/>
                    <a:pt x="1565" y="304"/>
                    <a:pt x="1638" y="381"/>
                  </a:cubicBezTo>
                  <a:cubicBezTo>
                    <a:pt x="1612" y="401"/>
                    <a:pt x="1612" y="401"/>
                    <a:pt x="1612" y="401"/>
                  </a:cubicBezTo>
                  <a:cubicBezTo>
                    <a:pt x="1613" y="400"/>
                    <a:pt x="1613" y="399"/>
                    <a:pt x="1613" y="398"/>
                  </a:cubicBezTo>
                  <a:cubicBezTo>
                    <a:pt x="1612" y="395"/>
                    <a:pt x="1611" y="393"/>
                    <a:pt x="1609" y="392"/>
                  </a:cubicBezTo>
                  <a:cubicBezTo>
                    <a:pt x="1608" y="391"/>
                    <a:pt x="1607" y="391"/>
                    <a:pt x="1606" y="390"/>
                  </a:cubicBezTo>
                  <a:cubicBezTo>
                    <a:pt x="1606" y="390"/>
                    <a:pt x="1606" y="390"/>
                    <a:pt x="1605" y="390"/>
                  </a:cubicBezTo>
                  <a:cubicBezTo>
                    <a:pt x="1602" y="390"/>
                    <a:pt x="1598" y="392"/>
                    <a:pt x="1596" y="395"/>
                  </a:cubicBezTo>
                  <a:cubicBezTo>
                    <a:pt x="1596" y="395"/>
                    <a:pt x="1587" y="404"/>
                    <a:pt x="1582" y="417"/>
                  </a:cubicBezTo>
                  <a:cubicBezTo>
                    <a:pt x="1579" y="424"/>
                    <a:pt x="1580" y="431"/>
                    <a:pt x="1582" y="436"/>
                  </a:cubicBezTo>
                  <a:cubicBezTo>
                    <a:pt x="1579" y="436"/>
                    <a:pt x="1575" y="437"/>
                    <a:pt x="1573" y="439"/>
                  </a:cubicBezTo>
                  <a:cubicBezTo>
                    <a:pt x="1570" y="442"/>
                    <a:pt x="1569" y="445"/>
                    <a:pt x="1568" y="449"/>
                  </a:cubicBezTo>
                  <a:cubicBezTo>
                    <a:pt x="1568" y="453"/>
                    <a:pt x="1570" y="456"/>
                    <a:pt x="1572" y="459"/>
                  </a:cubicBezTo>
                  <a:cubicBezTo>
                    <a:pt x="1574" y="461"/>
                    <a:pt x="1576" y="463"/>
                    <a:pt x="1579" y="463"/>
                  </a:cubicBezTo>
                  <a:cubicBezTo>
                    <a:pt x="1579" y="463"/>
                    <a:pt x="1580" y="464"/>
                    <a:pt x="1581" y="464"/>
                  </a:cubicBezTo>
                  <a:cubicBezTo>
                    <a:pt x="1585" y="464"/>
                    <a:pt x="1589" y="463"/>
                    <a:pt x="1592" y="460"/>
                  </a:cubicBezTo>
                  <a:cubicBezTo>
                    <a:pt x="1595" y="458"/>
                    <a:pt x="1596" y="454"/>
                    <a:pt x="1596" y="451"/>
                  </a:cubicBezTo>
                  <a:cubicBezTo>
                    <a:pt x="1598" y="451"/>
                    <a:pt x="1599" y="452"/>
                    <a:pt x="1600" y="452"/>
                  </a:cubicBezTo>
                  <a:cubicBezTo>
                    <a:pt x="1605" y="453"/>
                    <a:pt x="1610" y="453"/>
                    <a:pt x="1614" y="452"/>
                  </a:cubicBezTo>
                  <a:cubicBezTo>
                    <a:pt x="1627" y="448"/>
                    <a:pt x="1637" y="440"/>
                    <a:pt x="1637" y="440"/>
                  </a:cubicBezTo>
                  <a:cubicBezTo>
                    <a:pt x="1645" y="434"/>
                    <a:pt x="1644" y="429"/>
                    <a:pt x="1643" y="427"/>
                  </a:cubicBezTo>
                  <a:cubicBezTo>
                    <a:pt x="1642" y="425"/>
                    <a:pt x="1640" y="423"/>
                    <a:pt x="1638" y="423"/>
                  </a:cubicBezTo>
                  <a:cubicBezTo>
                    <a:pt x="1636" y="422"/>
                    <a:pt x="1634" y="422"/>
                    <a:pt x="1633" y="423"/>
                  </a:cubicBezTo>
                  <a:cubicBezTo>
                    <a:pt x="1655" y="399"/>
                    <a:pt x="1655" y="399"/>
                    <a:pt x="1655" y="399"/>
                  </a:cubicBezTo>
                  <a:cubicBezTo>
                    <a:pt x="1737" y="491"/>
                    <a:pt x="1803" y="596"/>
                    <a:pt x="1850" y="712"/>
                  </a:cubicBezTo>
                  <a:cubicBezTo>
                    <a:pt x="1866" y="753"/>
                    <a:pt x="1880" y="796"/>
                    <a:pt x="1892" y="839"/>
                  </a:cubicBezTo>
                  <a:cubicBezTo>
                    <a:pt x="2033" y="1369"/>
                    <a:pt x="1747" y="1914"/>
                    <a:pt x="1255" y="2052"/>
                  </a:cubicBezTo>
                  <a:cubicBezTo>
                    <a:pt x="1239" y="2057"/>
                    <a:pt x="1230" y="2074"/>
                    <a:pt x="1234" y="2090"/>
                  </a:cubicBezTo>
                  <a:moveTo>
                    <a:pt x="1587" y="455"/>
                  </a:moveTo>
                  <a:cubicBezTo>
                    <a:pt x="1586" y="456"/>
                    <a:pt x="1584" y="457"/>
                    <a:pt x="1581" y="456"/>
                  </a:cubicBezTo>
                  <a:cubicBezTo>
                    <a:pt x="1580" y="456"/>
                    <a:pt x="1578" y="456"/>
                    <a:pt x="1577" y="454"/>
                  </a:cubicBezTo>
                  <a:cubicBezTo>
                    <a:pt x="1576" y="453"/>
                    <a:pt x="1575" y="451"/>
                    <a:pt x="1576" y="449"/>
                  </a:cubicBezTo>
                  <a:cubicBezTo>
                    <a:pt x="1576" y="448"/>
                    <a:pt x="1576" y="446"/>
                    <a:pt x="1578" y="445"/>
                  </a:cubicBezTo>
                  <a:cubicBezTo>
                    <a:pt x="1579" y="443"/>
                    <a:pt x="1581" y="443"/>
                    <a:pt x="1583" y="443"/>
                  </a:cubicBezTo>
                  <a:cubicBezTo>
                    <a:pt x="1584" y="443"/>
                    <a:pt x="1584" y="443"/>
                    <a:pt x="1584" y="443"/>
                  </a:cubicBezTo>
                  <a:cubicBezTo>
                    <a:pt x="1585" y="443"/>
                    <a:pt x="1587" y="444"/>
                    <a:pt x="1588" y="445"/>
                  </a:cubicBezTo>
                  <a:cubicBezTo>
                    <a:pt x="1589" y="446"/>
                    <a:pt x="1589" y="448"/>
                    <a:pt x="1589" y="450"/>
                  </a:cubicBezTo>
                  <a:cubicBezTo>
                    <a:pt x="1589" y="452"/>
                    <a:pt x="1588" y="454"/>
                    <a:pt x="1587" y="455"/>
                  </a:cubicBezTo>
                </a:path>
              </a:pathLst>
            </a:custGeom>
            <a:solidFill>
              <a:srgbClr val="A69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3253" y="-1323"/>
              <a:ext cx="108" cy="138"/>
            </a:xfrm>
            <a:custGeom>
              <a:avLst/>
              <a:gdLst>
                <a:gd name="T0" fmla="*/ 35 w 46"/>
                <a:gd name="T1" fmla="*/ 12 h 58"/>
                <a:gd name="T2" fmla="*/ 21 w 46"/>
                <a:gd name="T3" fmla="*/ 0 h 58"/>
                <a:gd name="T4" fmla="*/ 14 w 46"/>
                <a:gd name="T5" fmla="*/ 1 h 58"/>
                <a:gd name="T6" fmla="*/ 3 w 46"/>
                <a:gd name="T7" fmla="*/ 22 h 58"/>
                <a:gd name="T8" fmla="*/ 14 w 46"/>
                <a:gd name="T9" fmla="*/ 56 h 58"/>
                <a:gd name="T10" fmla="*/ 17 w 46"/>
                <a:gd name="T11" fmla="*/ 58 h 58"/>
                <a:gd name="T12" fmla="*/ 17 w 46"/>
                <a:gd name="T13" fmla="*/ 58 h 58"/>
                <a:gd name="T14" fmla="*/ 19 w 46"/>
                <a:gd name="T15" fmla="*/ 58 h 58"/>
                <a:gd name="T16" fmla="*/ 21 w 46"/>
                <a:gd name="T17" fmla="*/ 54 h 58"/>
                <a:gd name="T18" fmla="*/ 10 w 46"/>
                <a:gd name="T19" fmla="*/ 20 h 58"/>
                <a:gd name="T20" fmla="*/ 16 w 46"/>
                <a:gd name="T21" fmla="*/ 8 h 58"/>
                <a:gd name="T22" fmla="*/ 20 w 46"/>
                <a:gd name="T23" fmla="*/ 7 h 58"/>
                <a:gd name="T24" fmla="*/ 28 w 46"/>
                <a:gd name="T25" fmla="*/ 14 h 58"/>
                <a:gd name="T26" fmla="*/ 39 w 46"/>
                <a:gd name="T27" fmla="*/ 48 h 58"/>
                <a:gd name="T28" fmla="*/ 42 w 46"/>
                <a:gd name="T29" fmla="*/ 50 h 58"/>
                <a:gd name="T30" fmla="*/ 44 w 46"/>
                <a:gd name="T31" fmla="*/ 50 h 58"/>
                <a:gd name="T32" fmla="*/ 46 w 46"/>
                <a:gd name="T33" fmla="*/ 48 h 58"/>
                <a:gd name="T34" fmla="*/ 46 w 46"/>
                <a:gd name="T35" fmla="*/ 45 h 58"/>
                <a:gd name="T36" fmla="*/ 35 w 46"/>
                <a:gd name="T37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58">
                  <a:moveTo>
                    <a:pt x="35" y="12"/>
                  </a:moveTo>
                  <a:cubicBezTo>
                    <a:pt x="33" y="6"/>
                    <a:pt x="28" y="1"/>
                    <a:pt x="21" y="0"/>
                  </a:cubicBezTo>
                  <a:cubicBezTo>
                    <a:pt x="19" y="0"/>
                    <a:pt x="16" y="0"/>
                    <a:pt x="14" y="1"/>
                  </a:cubicBezTo>
                  <a:cubicBezTo>
                    <a:pt x="5" y="4"/>
                    <a:pt x="0" y="13"/>
                    <a:pt x="3" y="22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5" y="57"/>
                    <a:pt x="16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8" y="58"/>
                    <a:pt x="18" y="58"/>
                    <a:pt x="19" y="58"/>
                  </a:cubicBezTo>
                  <a:cubicBezTo>
                    <a:pt x="21" y="57"/>
                    <a:pt x="22" y="55"/>
                    <a:pt x="21" y="54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15"/>
                    <a:pt x="11" y="10"/>
                    <a:pt x="16" y="8"/>
                  </a:cubicBezTo>
                  <a:cubicBezTo>
                    <a:pt x="17" y="7"/>
                    <a:pt x="19" y="7"/>
                    <a:pt x="20" y="7"/>
                  </a:cubicBezTo>
                  <a:cubicBezTo>
                    <a:pt x="24" y="8"/>
                    <a:pt x="27" y="10"/>
                    <a:pt x="28" y="14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9"/>
                    <a:pt x="41" y="50"/>
                    <a:pt x="42" y="50"/>
                  </a:cubicBezTo>
                  <a:cubicBezTo>
                    <a:pt x="43" y="50"/>
                    <a:pt x="43" y="50"/>
                    <a:pt x="44" y="50"/>
                  </a:cubicBezTo>
                  <a:cubicBezTo>
                    <a:pt x="45" y="49"/>
                    <a:pt x="45" y="49"/>
                    <a:pt x="46" y="48"/>
                  </a:cubicBezTo>
                  <a:cubicBezTo>
                    <a:pt x="46" y="47"/>
                    <a:pt x="46" y="46"/>
                    <a:pt x="46" y="45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A69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22"/>
            <p:cNvSpPr>
              <a:spLocks noEditPoints="1"/>
            </p:cNvSpPr>
            <p:nvPr/>
          </p:nvSpPr>
          <p:spPr bwMode="auto">
            <a:xfrm>
              <a:off x="3340" y="-1353"/>
              <a:ext cx="102" cy="97"/>
            </a:xfrm>
            <a:custGeom>
              <a:avLst/>
              <a:gdLst>
                <a:gd name="T0" fmla="*/ 37 w 43"/>
                <a:gd name="T1" fmla="*/ 5 h 41"/>
                <a:gd name="T2" fmla="*/ 30 w 43"/>
                <a:gd name="T3" fmla="*/ 0 h 41"/>
                <a:gd name="T4" fmla="*/ 27 w 43"/>
                <a:gd name="T5" fmla="*/ 0 h 41"/>
                <a:gd name="T6" fmla="*/ 6 w 43"/>
                <a:gd name="T7" fmla="*/ 7 h 41"/>
                <a:gd name="T8" fmla="*/ 1 w 43"/>
                <a:gd name="T9" fmla="*/ 11 h 41"/>
                <a:gd name="T10" fmla="*/ 1 w 43"/>
                <a:gd name="T11" fmla="*/ 17 h 41"/>
                <a:gd name="T12" fmla="*/ 7 w 43"/>
                <a:gd name="T13" fmla="*/ 35 h 41"/>
                <a:gd name="T14" fmla="*/ 13 w 43"/>
                <a:gd name="T15" fmla="*/ 40 h 41"/>
                <a:gd name="T16" fmla="*/ 14 w 43"/>
                <a:gd name="T17" fmla="*/ 41 h 41"/>
                <a:gd name="T18" fmla="*/ 17 w 43"/>
                <a:gd name="T19" fmla="*/ 40 h 41"/>
                <a:gd name="T20" fmla="*/ 38 w 43"/>
                <a:gd name="T21" fmla="*/ 33 h 41"/>
                <a:gd name="T22" fmla="*/ 42 w 43"/>
                <a:gd name="T23" fmla="*/ 30 h 41"/>
                <a:gd name="T24" fmla="*/ 43 w 43"/>
                <a:gd name="T25" fmla="*/ 24 h 41"/>
                <a:gd name="T26" fmla="*/ 37 w 43"/>
                <a:gd name="T27" fmla="*/ 5 h 41"/>
                <a:gd name="T28" fmla="*/ 15 w 43"/>
                <a:gd name="T29" fmla="*/ 34 h 41"/>
                <a:gd name="T30" fmla="*/ 14 w 43"/>
                <a:gd name="T31" fmla="*/ 34 h 41"/>
                <a:gd name="T32" fmla="*/ 14 w 43"/>
                <a:gd name="T33" fmla="*/ 33 h 41"/>
                <a:gd name="T34" fmla="*/ 8 w 43"/>
                <a:gd name="T35" fmla="*/ 14 h 41"/>
                <a:gd name="T36" fmla="*/ 8 w 43"/>
                <a:gd name="T37" fmla="*/ 14 h 41"/>
                <a:gd name="T38" fmla="*/ 8 w 43"/>
                <a:gd name="T39" fmla="*/ 14 h 41"/>
                <a:gd name="T40" fmla="*/ 8 w 43"/>
                <a:gd name="T41" fmla="*/ 14 h 41"/>
                <a:gd name="T42" fmla="*/ 29 w 43"/>
                <a:gd name="T43" fmla="*/ 7 h 41"/>
                <a:gd name="T44" fmla="*/ 30 w 43"/>
                <a:gd name="T45" fmla="*/ 7 h 41"/>
                <a:gd name="T46" fmla="*/ 36 w 43"/>
                <a:gd name="T47" fmla="*/ 26 h 41"/>
                <a:gd name="T48" fmla="*/ 36 w 43"/>
                <a:gd name="T49" fmla="*/ 26 h 41"/>
                <a:gd name="T50" fmla="*/ 36 w 43"/>
                <a:gd name="T51" fmla="*/ 27 h 41"/>
                <a:gd name="T52" fmla="*/ 15 w 43"/>
                <a:gd name="T5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41">
                  <a:moveTo>
                    <a:pt x="37" y="5"/>
                  </a:moveTo>
                  <a:cubicBezTo>
                    <a:pt x="36" y="2"/>
                    <a:pt x="33" y="0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1" y="13"/>
                    <a:pt x="0" y="15"/>
                    <a:pt x="1" y="17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8"/>
                    <a:pt x="10" y="40"/>
                    <a:pt x="13" y="40"/>
                  </a:cubicBezTo>
                  <a:cubicBezTo>
                    <a:pt x="13" y="41"/>
                    <a:pt x="13" y="41"/>
                    <a:pt x="14" y="41"/>
                  </a:cubicBezTo>
                  <a:cubicBezTo>
                    <a:pt x="15" y="41"/>
                    <a:pt x="16" y="41"/>
                    <a:pt x="17" y="40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3"/>
                    <a:pt x="41" y="31"/>
                    <a:pt x="42" y="30"/>
                  </a:cubicBezTo>
                  <a:cubicBezTo>
                    <a:pt x="43" y="28"/>
                    <a:pt x="43" y="26"/>
                    <a:pt x="43" y="24"/>
                  </a:cubicBezTo>
                  <a:lnTo>
                    <a:pt x="37" y="5"/>
                  </a:lnTo>
                  <a:close/>
                  <a:moveTo>
                    <a:pt x="15" y="34"/>
                  </a:moveTo>
                  <a:cubicBezTo>
                    <a:pt x="15" y="34"/>
                    <a:pt x="14" y="34"/>
                    <a:pt x="14" y="34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7"/>
                    <a:pt x="36" y="27"/>
                  </a:cubicBezTo>
                  <a:cubicBezTo>
                    <a:pt x="15" y="34"/>
                    <a:pt x="15" y="34"/>
                    <a:pt x="15" y="34"/>
                  </a:cubicBezTo>
                  <a:close/>
                </a:path>
              </a:pathLst>
            </a:custGeom>
            <a:solidFill>
              <a:srgbClr val="A69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3"/>
            <p:cNvSpPr>
              <a:spLocks noEditPoints="1"/>
            </p:cNvSpPr>
            <p:nvPr/>
          </p:nvSpPr>
          <p:spPr bwMode="auto">
            <a:xfrm>
              <a:off x="1670" y="-272"/>
              <a:ext cx="5111" cy="2670"/>
            </a:xfrm>
            <a:custGeom>
              <a:avLst/>
              <a:gdLst>
                <a:gd name="T0" fmla="*/ 1695 w 2161"/>
                <a:gd name="T1" fmla="*/ 34 h 1129"/>
                <a:gd name="T2" fmla="*/ 830 w 2161"/>
                <a:gd name="T3" fmla="*/ 120 h 1129"/>
                <a:gd name="T4" fmla="*/ 856 w 2161"/>
                <a:gd name="T5" fmla="*/ 83 h 1129"/>
                <a:gd name="T6" fmla="*/ 836 w 2161"/>
                <a:gd name="T7" fmla="*/ 54 h 1129"/>
                <a:gd name="T8" fmla="*/ 820 w 2161"/>
                <a:gd name="T9" fmla="*/ 27 h 1129"/>
                <a:gd name="T10" fmla="*/ 761 w 2161"/>
                <a:gd name="T11" fmla="*/ 2 h 1129"/>
                <a:gd name="T12" fmla="*/ 756 w 2161"/>
                <a:gd name="T13" fmla="*/ 52 h 1129"/>
                <a:gd name="T14" fmla="*/ 761 w 2161"/>
                <a:gd name="T15" fmla="*/ 84 h 1129"/>
                <a:gd name="T16" fmla="*/ 791 w 2161"/>
                <a:gd name="T17" fmla="*/ 109 h 1129"/>
                <a:gd name="T18" fmla="*/ 660 w 2161"/>
                <a:gd name="T19" fmla="*/ 184 h 1129"/>
                <a:gd name="T20" fmla="*/ 428 w 2161"/>
                <a:gd name="T21" fmla="*/ 1103 h 1129"/>
                <a:gd name="T22" fmla="*/ 900 w 2161"/>
                <a:gd name="T23" fmla="*/ 1112 h 1129"/>
                <a:gd name="T24" fmla="*/ 926 w 2161"/>
                <a:gd name="T25" fmla="*/ 1068 h 1129"/>
                <a:gd name="T26" fmla="*/ 908 w 2161"/>
                <a:gd name="T27" fmla="*/ 1038 h 1129"/>
                <a:gd name="T28" fmla="*/ 910 w 2161"/>
                <a:gd name="T29" fmla="*/ 1006 h 1129"/>
                <a:gd name="T30" fmla="*/ 954 w 2161"/>
                <a:gd name="T31" fmla="*/ 998 h 1129"/>
                <a:gd name="T32" fmla="*/ 964 w 2161"/>
                <a:gd name="T33" fmla="*/ 1028 h 1129"/>
                <a:gd name="T34" fmla="*/ 977 w 2161"/>
                <a:gd name="T35" fmla="*/ 1061 h 1129"/>
                <a:gd name="T36" fmla="*/ 933 w 2161"/>
                <a:gd name="T37" fmla="*/ 1076 h 1129"/>
                <a:gd name="T38" fmla="*/ 969 w 2161"/>
                <a:gd name="T39" fmla="*/ 1103 h 1129"/>
                <a:gd name="T40" fmla="*/ 1104 w 2161"/>
                <a:gd name="T41" fmla="*/ 1047 h 1129"/>
                <a:gd name="T42" fmla="*/ 1074 w 2161"/>
                <a:gd name="T43" fmla="*/ 1027 h 1129"/>
                <a:gd name="T44" fmla="*/ 1109 w 2161"/>
                <a:gd name="T45" fmla="*/ 1046 h 1129"/>
                <a:gd name="T46" fmla="*/ 1203 w 2161"/>
                <a:gd name="T47" fmla="*/ 1057 h 1129"/>
                <a:gd name="T48" fmla="*/ 1275 w 2161"/>
                <a:gd name="T49" fmla="*/ 892 h 1129"/>
                <a:gd name="T50" fmla="*/ 1263 w 2161"/>
                <a:gd name="T51" fmla="*/ 886 h 1129"/>
                <a:gd name="T52" fmla="*/ 1259 w 2161"/>
                <a:gd name="T53" fmla="*/ 817 h 1129"/>
                <a:gd name="T54" fmla="*/ 1293 w 2161"/>
                <a:gd name="T55" fmla="*/ 876 h 1129"/>
                <a:gd name="T56" fmla="*/ 1289 w 2161"/>
                <a:gd name="T57" fmla="*/ 887 h 1129"/>
                <a:gd name="T58" fmla="*/ 1334 w 2161"/>
                <a:gd name="T59" fmla="*/ 1019 h 1129"/>
                <a:gd name="T60" fmla="*/ 1372 w 2161"/>
                <a:gd name="T61" fmla="*/ 903 h 1129"/>
                <a:gd name="T62" fmla="*/ 1284 w 2161"/>
                <a:gd name="T63" fmla="*/ 858 h 1129"/>
                <a:gd name="T64" fmla="*/ 1245 w 2161"/>
                <a:gd name="T65" fmla="*/ 785 h 1129"/>
                <a:gd name="T66" fmla="*/ 1209 w 2161"/>
                <a:gd name="T67" fmla="*/ 952 h 1129"/>
                <a:gd name="T68" fmla="*/ 1303 w 2161"/>
                <a:gd name="T69" fmla="*/ 1022 h 1129"/>
                <a:gd name="T70" fmla="*/ 1116 w 2161"/>
                <a:gd name="T71" fmla="*/ 1047 h 1129"/>
                <a:gd name="T72" fmla="*/ 1082 w 2161"/>
                <a:gd name="T73" fmla="*/ 941 h 1129"/>
                <a:gd name="T74" fmla="*/ 1081 w 2161"/>
                <a:gd name="T75" fmla="*/ 1077 h 1129"/>
                <a:gd name="T76" fmla="*/ 961 w 2161"/>
                <a:gd name="T77" fmla="*/ 1096 h 1129"/>
                <a:gd name="T78" fmla="*/ 990 w 2161"/>
                <a:gd name="T79" fmla="*/ 1064 h 1129"/>
                <a:gd name="T80" fmla="*/ 976 w 2161"/>
                <a:gd name="T81" fmla="*/ 1031 h 1129"/>
                <a:gd name="T82" fmla="*/ 966 w 2161"/>
                <a:gd name="T83" fmla="*/ 1001 h 1129"/>
                <a:gd name="T84" fmla="*/ 914 w 2161"/>
                <a:gd name="T85" fmla="*/ 964 h 1129"/>
                <a:gd name="T86" fmla="*/ 898 w 2161"/>
                <a:gd name="T87" fmla="*/ 1012 h 1129"/>
                <a:gd name="T88" fmla="*/ 897 w 2161"/>
                <a:gd name="T89" fmla="*/ 1044 h 1129"/>
                <a:gd name="T90" fmla="*/ 874 w 2161"/>
                <a:gd name="T91" fmla="*/ 1081 h 1129"/>
                <a:gd name="T92" fmla="*/ 900 w 2161"/>
                <a:gd name="T93" fmla="*/ 1105 h 1129"/>
                <a:gd name="T94" fmla="*/ 56 w 2161"/>
                <a:gd name="T95" fmla="*/ 880 h 1129"/>
                <a:gd name="T96" fmla="*/ 754 w 2161"/>
                <a:gd name="T97" fmla="*/ 158 h 1129"/>
                <a:gd name="T98" fmla="*/ 794 w 2161"/>
                <a:gd name="T99" fmla="*/ 101 h 1129"/>
                <a:gd name="T100" fmla="*/ 772 w 2161"/>
                <a:gd name="T101" fmla="*/ 79 h 1129"/>
                <a:gd name="T102" fmla="*/ 766 w 2161"/>
                <a:gd name="T103" fmla="*/ 48 h 1129"/>
                <a:gd name="T104" fmla="*/ 766 w 2161"/>
                <a:gd name="T105" fmla="*/ 8 h 1129"/>
                <a:gd name="T106" fmla="*/ 790 w 2161"/>
                <a:gd name="T107" fmla="*/ 39 h 1129"/>
                <a:gd name="T108" fmla="*/ 806 w 2161"/>
                <a:gd name="T109" fmla="*/ 66 h 1129"/>
                <a:gd name="T110" fmla="*/ 802 w 2161"/>
                <a:gd name="T111" fmla="*/ 101 h 1129"/>
                <a:gd name="T112" fmla="*/ 959 w 2161"/>
                <a:gd name="T113" fmla="*/ 94 h 1129"/>
                <a:gd name="T114" fmla="*/ 2105 w 2161"/>
                <a:gd name="T115" fmla="*/ 263 h 1129"/>
                <a:gd name="T116" fmla="*/ 1296 w 2161"/>
                <a:gd name="T117" fmla="*/ 894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61" h="1129">
                  <a:moveTo>
                    <a:pt x="2128" y="306"/>
                  </a:moveTo>
                  <a:cubicBezTo>
                    <a:pt x="2124" y="291"/>
                    <a:pt x="2118" y="275"/>
                    <a:pt x="2111" y="260"/>
                  </a:cubicBezTo>
                  <a:cubicBezTo>
                    <a:pt x="2060" y="155"/>
                    <a:pt x="1926" y="77"/>
                    <a:pt x="1734" y="41"/>
                  </a:cubicBezTo>
                  <a:cubicBezTo>
                    <a:pt x="1720" y="38"/>
                    <a:pt x="1707" y="36"/>
                    <a:pt x="1695" y="34"/>
                  </a:cubicBezTo>
                  <a:cubicBezTo>
                    <a:pt x="1690" y="34"/>
                    <a:pt x="1685" y="33"/>
                    <a:pt x="1680" y="32"/>
                  </a:cubicBezTo>
                  <a:cubicBezTo>
                    <a:pt x="1469" y="3"/>
                    <a:pt x="1213" y="22"/>
                    <a:pt x="958" y="87"/>
                  </a:cubicBezTo>
                  <a:cubicBezTo>
                    <a:pt x="918" y="97"/>
                    <a:pt x="879" y="108"/>
                    <a:pt x="840" y="120"/>
                  </a:cubicBezTo>
                  <a:cubicBezTo>
                    <a:pt x="837" y="121"/>
                    <a:pt x="833" y="121"/>
                    <a:pt x="830" y="120"/>
                  </a:cubicBezTo>
                  <a:cubicBezTo>
                    <a:pt x="821" y="119"/>
                    <a:pt x="814" y="112"/>
                    <a:pt x="811" y="104"/>
                  </a:cubicBezTo>
                  <a:cubicBezTo>
                    <a:pt x="810" y="102"/>
                    <a:pt x="810" y="102"/>
                    <a:pt x="810" y="102"/>
                  </a:cubicBezTo>
                  <a:cubicBezTo>
                    <a:pt x="854" y="86"/>
                    <a:pt x="854" y="86"/>
                    <a:pt x="854" y="86"/>
                  </a:cubicBezTo>
                  <a:cubicBezTo>
                    <a:pt x="855" y="86"/>
                    <a:pt x="856" y="85"/>
                    <a:pt x="856" y="83"/>
                  </a:cubicBezTo>
                  <a:cubicBezTo>
                    <a:pt x="856" y="82"/>
                    <a:pt x="856" y="80"/>
                    <a:pt x="854" y="80"/>
                  </a:cubicBezTo>
                  <a:cubicBezTo>
                    <a:pt x="817" y="63"/>
                    <a:pt x="817" y="63"/>
                    <a:pt x="817" y="63"/>
                  </a:cubicBezTo>
                  <a:cubicBezTo>
                    <a:pt x="834" y="57"/>
                    <a:pt x="834" y="57"/>
                    <a:pt x="834" y="57"/>
                  </a:cubicBezTo>
                  <a:cubicBezTo>
                    <a:pt x="835" y="57"/>
                    <a:pt x="836" y="56"/>
                    <a:pt x="836" y="54"/>
                  </a:cubicBezTo>
                  <a:cubicBezTo>
                    <a:pt x="836" y="53"/>
                    <a:pt x="835" y="51"/>
                    <a:pt x="834" y="51"/>
                  </a:cubicBezTo>
                  <a:cubicBezTo>
                    <a:pt x="801" y="36"/>
                    <a:pt x="801" y="36"/>
                    <a:pt x="801" y="36"/>
                  </a:cubicBezTo>
                  <a:cubicBezTo>
                    <a:pt x="818" y="30"/>
                    <a:pt x="818" y="30"/>
                    <a:pt x="818" y="30"/>
                  </a:cubicBezTo>
                  <a:cubicBezTo>
                    <a:pt x="819" y="30"/>
                    <a:pt x="820" y="28"/>
                    <a:pt x="820" y="27"/>
                  </a:cubicBezTo>
                  <a:cubicBezTo>
                    <a:pt x="820" y="25"/>
                    <a:pt x="819" y="24"/>
                    <a:pt x="818" y="23"/>
                  </a:cubicBezTo>
                  <a:cubicBezTo>
                    <a:pt x="765" y="0"/>
                    <a:pt x="765" y="0"/>
                    <a:pt x="765" y="0"/>
                  </a:cubicBezTo>
                  <a:cubicBezTo>
                    <a:pt x="765" y="0"/>
                    <a:pt x="765" y="0"/>
                    <a:pt x="764" y="0"/>
                  </a:cubicBezTo>
                  <a:cubicBezTo>
                    <a:pt x="763" y="0"/>
                    <a:pt x="761" y="1"/>
                    <a:pt x="761" y="2"/>
                  </a:cubicBezTo>
                  <a:cubicBezTo>
                    <a:pt x="735" y="54"/>
                    <a:pt x="735" y="54"/>
                    <a:pt x="735" y="54"/>
                  </a:cubicBezTo>
                  <a:cubicBezTo>
                    <a:pt x="734" y="55"/>
                    <a:pt x="735" y="56"/>
                    <a:pt x="735" y="58"/>
                  </a:cubicBezTo>
                  <a:cubicBezTo>
                    <a:pt x="736" y="59"/>
                    <a:pt x="738" y="59"/>
                    <a:pt x="739" y="58"/>
                  </a:cubicBezTo>
                  <a:cubicBezTo>
                    <a:pt x="756" y="52"/>
                    <a:pt x="756" y="52"/>
                    <a:pt x="756" y="52"/>
                  </a:cubicBezTo>
                  <a:cubicBezTo>
                    <a:pt x="740" y="85"/>
                    <a:pt x="740" y="85"/>
                    <a:pt x="740" y="85"/>
                  </a:cubicBezTo>
                  <a:cubicBezTo>
                    <a:pt x="739" y="86"/>
                    <a:pt x="740" y="88"/>
                    <a:pt x="741" y="89"/>
                  </a:cubicBezTo>
                  <a:cubicBezTo>
                    <a:pt x="742" y="90"/>
                    <a:pt x="743" y="90"/>
                    <a:pt x="744" y="90"/>
                  </a:cubicBezTo>
                  <a:cubicBezTo>
                    <a:pt x="761" y="84"/>
                    <a:pt x="761" y="84"/>
                    <a:pt x="761" y="84"/>
                  </a:cubicBezTo>
                  <a:cubicBezTo>
                    <a:pt x="743" y="120"/>
                    <a:pt x="743" y="120"/>
                    <a:pt x="743" y="120"/>
                  </a:cubicBezTo>
                  <a:cubicBezTo>
                    <a:pt x="742" y="121"/>
                    <a:pt x="743" y="123"/>
                    <a:pt x="744" y="124"/>
                  </a:cubicBezTo>
                  <a:cubicBezTo>
                    <a:pt x="745" y="125"/>
                    <a:pt x="746" y="125"/>
                    <a:pt x="747" y="125"/>
                  </a:cubicBezTo>
                  <a:cubicBezTo>
                    <a:pt x="791" y="109"/>
                    <a:pt x="791" y="109"/>
                    <a:pt x="791" y="109"/>
                  </a:cubicBezTo>
                  <a:cubicBezTo>
                    <a:pt x="792" y="111"/>
                    <a:pt x="792" y="111"/>
                    <a:pt x="792" y="111"/>
                  </a:cubicBezTo>
                  <a:cubicBezTo>
                    <a:pt x="797" y="123"/>
                    <a:pt x="791" y="137"/>
                    <a:pt x="778" y="143"/>
                  </a:cubicBezTo>
                  <a:cubicBezTo>
                    <a:pt x="773" y="144"/>
                    <a:pt x="763" y="148"/>
                    <a:pt x="751" y="152"/>
                  </a:cubicBezTo>
                  <a:cubicBezTo>
                    <a:pt x="724" y="161"/>
                    <a:pt x="688" y="173"/>
                    <a:pt x="660" y="184"/>
                  </a:cubicBezTo>
                  <a:cubicBezTo>
                    <a:pt x="503" y="248"/>
                    <a:pt x="363" y="328"/>
                    <a:pt x="254" y="416"/>
                  </a:cubicBezTo>
                  <a:cubicBezTo>
                    <a:pt x="78" y="557"/>
                    <a:pt x="0" y="707"/>
                    <a:pt x="33" y="837"/>
                  </a:cubicBezTo>
                  <a:cubicBezTo>
                    <a:pt x="37" y="853"/>
                    <a:pt x="43" y="869"/>
                    <a:pt x="50" y="883"/>
                  </a:cubicBezTo>
                  <a:cubicBezTo>
                    <a:pt x="101" y="989"/>
                    <a:pt x="235" y="1067"/>
                    <a:pt x="428" y="1103"/>
                  </a:cubicBezTo>
                  <a:cubicBezTo>
                    <a:pt x="442" y="1106"/>
                    <a:pt x="454" y="1108"/>
                    <a:pt x="466" y="1109"/>
                  </a:cubicBezTo>
                  <a:cubicBezTo>
                    <a:pt x="471" y="1110"/>
                    <a:pt x="475" y="1111"/>
                    <a:pt x="480" y="1111"/>
                  </a:cubicBezTo>
                  <a:cubicBezTo>
                    <a:pt x="605" y="1129"/>
                    <a:pt x="751" y="1129"/>
                    <a:pt x="900" y="1112"/>
                  </a:cubicBezTo>
                  <a:cubicBezTo>
                    <a:pt x="900" y="1112"/>
                    <a:pt x="900" y="1112"/>
                    <a:pt x="900" y="1112"/>
                  </a:cubicBezTo>
                  <a:cubicBezTo>
                    <a:pt x="900" y="1112"/>
                    <a:pt x="900" y="1112"/>
                    <a:pt x="900" y="1112"/>
                  </a:cubicBezTo>
                  <a:cubicBezTo>
                    <a:pt x="918" y="1110"/>
                    <a:pt x="930" y="1094"/>
                    <a:pt x="928" y="1076"/>
                  </a:cubicBezTo>
                  <a:cubicBezTo>
                    <a:pt x="927" y="1071"/>
                    <a:pt x="927" y="1071"/>
                    <a:pt x="927" y="1071"/>
                  </a:cubicBezTo>
                  <a:cubicBezTo>
                    <a:pt x="927" y="1070"/>
                    <a:pt x="927" y="1069"/>
                    <a:pt x="926" y="1068"/>
                  </a:cubicBezTo>
                  <a:cubicBezTo>
                    <a:pt x="925" y="1068"/>
                    <a:pt x="924" y="1068"/>
                    <a:pt x="923" y="1068"/>
                  </a:cubicBezTo>
                  <a:cubicBezTo>
                    <a:pt x="882" y="1073"/>
                    <a:pt x="882" y="1073"/>
                    <a:pt x="882" y="1073"/>
                  </a:cubicBezTo>
                  <a:cubicBezTo>
                    <a:pt x="908" y="1042"/>
                    <a:pt x="908" y="1042"/>
                    <a:pt x="908" y="1042"/>
                  </a:cubicBezTo>
                  <a:cubicBezTo>
                    <a:pt x="909" y="1040"/>
                    <a:pt x="909" y="1039"/>
                    <a:pt x="908" y="1038"/>
                  </a:cubicBezTo>
                  <a:cubicBezTo>
                    <a:pt x="907" y="1036"/>
                    <a:pt x="906" y="1036"/>
                    <a:pt x="905" y="1036"/>
                  </a:cubicBezTo>
                  <a:cubicBezTo>
                    <a:pt x="887" y="1038"/>
                    <a:pt x="887" y="1038"/>
                    <a:pt x="887" y="1038"/>
                  </a:cubicBezTo>
                  <a:cubicBezTo>
                    <a:pt x="910" y="1010"/>
                    <a:pt x="910" y="1010"/>
                    <a:pt x="910" y="1010"/>
                  </a:cubicBezTo>
                  <a:cubicBezTo>
                    <a:pt x="910" y="1009"/>
                    <a:pt x="911" y="1007"/>
                    <a:pt x="910" y="1006"/>
                  </a:cubicBezTo>
                  <a:cubicBezTo>
                    <a:pt x="909" y="1005"/>
                    <a:pt x="908" y="1004"/>
                    <a:pt x="906" y="1004"/>
                  </a:cubicBezTo>
                  <a:cubicBezTo>
                    <a:pt x="889" y="1007"/>
                    <a:pt x="889" y="1007"/>
                    <a:pt x="889" y="1007"/>
                  </a:cubicBezTo>
                  <a:cubicBezTo>
                    <a:pt x="917" y="971"/>
                    <a:pt x="917" y="971"/>
                    <a:pt x="917" y="971"/>
                  </a:cubicBezTo>
                  <a:cubicBezTo>
                    <a:pt x="954" y="998"/>
                    <a:pt x="954" y="998"/>
                    <a:pt x="954" y="998"/>
                  </a:cubicBezTo>
                  <a:cubicBezTo>
                    <a:pt x="936" y="1000"/>
                    <a:pt x="936" y="1000"/>
                    <a:pt x="936" y="1000"/>
                  </a:cubicBezTo>
                  <a:cubicBezTo>
                    <a:pt x="935" y="1001"/>
                    <a:pt x="933" y="1002"/>
                    <a:pt x="933" y="1003"/>
                  </a:cubicBezTo>
                  <a:cubicBezTo>
                    <a:pt x="933" y="1004"/>
                    <a:pt x="933" y="1006"/>
                    <a:pt x="934" y="1007"/>
                  </a:cubicBezTo>
                  <a:cubicBezTo>
                    <a:pt x="964" y="1028"/>
                    <a:pt x="964" y="1028"/>
                    <a:pt x="964" y="1028"/>
                  </a:cubicBezTo>
                  <a:cubicBezTo>
                    <a:pt x="946" y="1030"/>
                    <a:pt x="946" y="1030"/>
                    <a:pt x="946" y="1030"/>
                  </a:cubicBezTo>
                  <a:cubicBezTo>
                    <a:pt x="944" y="1031"/>
                    <a:pt x="943" y="1032"/>
                    <a:pt x="943" y="1033"/>
                  </a:cubicBezTo>
                  <a:cubicBezTo>
                    <a:pt x="943" y="1034"/>
                    <a:pt x="943" y="1036"/>
                    <a:pt x="944" y="1037"/>
                  </a:cubicBezTo>
                  <a:cubicBezTo>
                    <a:pt x="977" y="1061"/>
                    <a:pt x="977" y="1061"/>
                    <a:pt x="977" y="1061"/>
                  </a:cubicBezTo>
                  <a:cubicBezTo>
                    <a:pt x="936" y="1066"/>
                    <a:pt x="936" y="1066"/>
                    <a:pt x="936" y="1066"/>
                  </a:cubicBezTo>
                  <a:cubicBezTo>
                    <a:pt x="935" y="1066"/>
                    <a:pt x="934" y="1067"/>
                    <a:pt x="933" y="1067"/>
                  </a:cubicBezTo>
                  <a:cubicBezTo>
                    <a:pt x="933" y="1068"/>
                    <a:pt x="933" y="1069"/>
                    <a:pt x="933" y="1070"/>
                  </a:cubicBezTo>
                  <a:cubicBezTo>
                    <a:pt x="933" y="1076"/>
                    <a:pt x="933" y="1076"/>
                    <a:pt x="933" y="1076"/>
                  </a:cubicBezTo>
                  <a:cubicBezTo>
                    <a:pt x="935" y="1090"/>
                    <a:pt x="946" y="1101"/>
                    <a:pt x="959" y="1103"/>
                  </a:cubicBezTo>
                  <a:cubicBezTo>
                    <a:pt x="963" y="1104"/>
                    <a:pt x="966" y="1104"/>
                    <a:pt x="969" y="1104"/>
                  </a:cubicBezTo>
                  <a:cubicBezTo>
                    <a:pt x="969" y="1103"/>
                    <a:pt x="969" y="1103"/>
                    <a:pt x="969" y="1103"/>
                  </a:cubicBezTo>
                  <a:cubicBezTo>
                    <a:pt x="969" y="1103"/>
                    <a:pt x="969" y="1103"/>
                    <a:pt x="969" y="1103"/>
                  </a:cubicBezTo>
                  <a:cubicBezTo>
                    <a:pt x="969" y="1103"/>
                    <a:pt x="969" y="1103"/>
                    <a:pt x="969" y="1103"/>
                  </a:cubicBezTo>
                  <a:cubicBezTo>
                    <a:pt x="1007" y="1098"/>
                    <a:pt x="1045" y="1091"/>
                    <a:pt x="1082" y="1084"/>
                  </a:cubicBezTo>
                  <a:cubicBezTo>
                    <a:pt x="1098" y="1080"/>
                    <a:pt x="1108" y="1065"/>
                    <a:pt x="1105" y="1049"/>
                  </a:cubicBezTo>
                  <a:cubicBezTo>
                    <a:pt x="1104" y="1047"/>
                    <a:pt x="1104" y="1047"/>
                    <a:pt x="1104" y="1047"/>
                  </a:cubicBezTo>
                  <a:cubicBezTo>
                    <a:pt x="1104" y="1045"/>
                    <a:pt x="1103" y="1044"/>
                    <a:pt x="1101" y="1044"/>
                  </a:cubicBezTo>
                  <a:cubicBezTo>
                    <a:pt x="1101" y="1044"/>
                    <a:pt x="1101" y="1044"/>
                    <a:pt x="1101" y="1044"/>
                  </a:cubicBezTo>
                  <a:cubicBezTo>
                    <a:pt x="1099" y="1044"/>
                    <a:pt x="1098" y="1044"/>
                    <a:pt x="1097" y="1044"/>
                  </a:cubicBezTo>
                  <a:cubicBezTo>
                    <a:pt x="1086" y="1042"/>
                    <a:pt x="1078" y="1036"/>
                    <a:pt x="1074" y="1027"/>
                  </a:cubicBezTo>
                  <a:cubicBezTo>
                    <a:pt x="1065" y="1007"/>
                    <a:pt x="1070" y="975"/>
                    <a:pt x="1086" y="948"/>
                  </a:cubicBezTo>
                  <a:cubicBezTo>
                    <a:pt x="1112" y="967"/>
                    <a:pt x="1130" y="997"/>
                    <a:pt x="1128" y="1018"/>
                  </a:cubicBezTo>
                  <a:cubicBezTo>
                    <a:pt x="1127" y="1029"/>
                    <a:pt x="1122" y="1037"/>
                    <a:pt x="1111" y="1042"/>
                  </a:cubicBezTo>
                  <a:cubicBezTo>
                    <a:pt x="1109" y="1043"/>
                    <a:pt x="1109" y="1044"/>
                    <a:pt x="1109" y="1046"/>
                  </a:cubicBezTo>
                  <a:cubicBezTo>
                    <a:pt x="1109" y="1048"/>
                    <a:pt x="1109" y="1048"/>
                    <a:pt x="1109" y="1048"/>
                  </a:cubicBezTo>
                  <a:cubicBezTo>
                    <a:pt x="1112" y="1060"/>
                    <a:pt x="1121" y="1069"/>
                    <a:pt x="1133" y="1071"/>
                  </a:cubicBezTo>
                  <a:cubicBezTo>
                    <a:pt x="1137" y="1072"/>
                    <a:pt x="1141" y="1072"/>
                    <a:pt x="1145" y="1071"/>
                  </a:cubicBezTo>
                  <a:cubicBezTo>
                    <a:pt x="1163" y="1067"/>
                    <a:pt x="1182" y="1062"/>
                    <a:pt x="1203" y="1057"/>
                  </a:cubicBezTo>
                  <a:cubicBezTo>
                    <a:pt x="1239" y="1048"/>
                    <a:pt x="1274" y="1038"/>
                    <a:pt x="1309" y="1028"/>
                  </a:cubicBezTo>
                  <a:cubicBezTo>
                    <a:pt x="1310" y="1027"/>
                    <a:pt x="1311" y="1025"/>
                    <a:pt x="1311" y="1023"/>
                  </a:cubicBezTo>
                  <a:cubicBezTo>
                    <a:pt x="1277" y="895"/>
                    <a:pt x="1277" y="895"/>
                    <a:pt x="1277" y="895"/>
                  </a:cubicBezTo>
                  <a:cubicBezTo>
                    <a:pt x="1277" y="893"/>
                    <a:pt x="1276" y="892"/>
                    <a:pt x="1275" y="892"/>
                  </a:cubicBezTo>
                  <a:cubicBezTo>
                    <a:pt x="1274" y="892"/>
                    <a:pt x="1274" y="892"/>
                    <a:pt x="1274" y="892"/>
                  </a:cubicBezTo>
                  <a:cubicBezTo>
                    <a:pt x="1273" y="892"/>
                    <a:pt x="1271" y="892"/>
                    <a:pt x="1270" y="893"/>
                  </a:cubicBezTo>
                  <a:cubicBezTo>
                    <a:pt x="1235" y="924"/>
                    <a:pt x="1235" y="924"/>
                    <a:pt x="1235" y="924"/>
                  </a:cubicBezTo>
                  <a:cubicBezTo>
                    <a:pt x="1263" y="886"/>
                    <a:pt x="1263" y="886"/>
                    <a:pt x="1263" y="886"/>
                  </a:cubicBezTo>
                  <a:cubicBezTo>
                    <a:pt x="1264" y="885"/>
                    <a:pt x="1264" y="883"/>
                    <a:pt x="1264" y="882"/>
                  </a:cubicBezTo>
                  <a:cubicBezTo>
                    <a:pt x="1263" y="877"/>
                    <a:pt x="1264" y="872"/>
                    <a:pt x="1267" y="868"/>
                  </a:cubicBezTo>
                  <a:cubicBezTo>
                    <a:pt x="1268" y="867"/>
                    <a:pt x="1269" y="866"/>
                    <a:pt x="1268" y="865"/>
                  </a:cubicBezTo>
                  <a:cubicBezTo>
                    <a:pt x="1259" y="817"/>
                    <a:pt x="1259" y="817"/>
                    <a:pt x="1259" y="817"/>
                  </a:cubicBezTo>
                  <a:cubicBezTo>
                    <a:pt x="1278" y="862"/>
                    <a:pt x="1278" y="862"/>
                    <a:pt x="1278" y="862"/>
                  </a:cubicBezTo>
                  <a:cubicBezTo>
                    <a:pt x="1278" y="863"/>
                    <a:pt x="1279" y="864"/>
                    <a:pt x="1281" y="864"/>
                  </a:cubicBezTo>
                  <a:cubicBezTo>
                    <a:pt x="1286" y="865"/>
                    <a:pt x="1290" y="869"/>
                    <a:pt x="1291" y="874"/>
                  </a:cubicBezTo>
                  <a:cubicBezTo>
                    <a:pt x="1292" y="875"/>
                    <a:pt x="1292" y="875"/>
                    <a:pt x="1293" y="876"/>
                  </a:cubicBezTo>
                  <a:cubicBezTo>
                    <a:pt x="1293" y="876"/>
                    <a:pt x="1293" y="876"/>
                    <a:pt x="1294" y="876"/>
                  </a:cubicBezTo>
                  <a:cubicBezTo>
                    <a:pt x="1339" y="892"/>
                    <a:pt x="1339" y="892"/>
                    <a:pt x="1339" y="892"/>
                  </a:cubicBezTo>
                  <a:cubicBezTo>
                    <a:pt x="1292" y="886"/>
                    <a:pt x="1292" y="886"/>
                    <a:pt x="1292" y="886"/>
                  </a:cubicBezTo>
                  <a:cubicBezTo>
                    <a:pt x="1291" y="886"/>
                    <a:pt x="1290" y="886"/>
                    <a:pt x="1289" y="887"/>
                  </a:cubicBezTo>
                  <a:cubicBezTo>
                    <a:pt x="1289" y="887"/>
                    <a:pt x="1288" y="888"/>
                    <a:pt x="1288" y="888"/>
                  </a:cubicBezTo>
                  <a:cubicBezTo>
                    <a:pt x="1287" y="889"/>
                    <a:pt x="1287" y="890"/>
                    <a:pt x="1287" y="891"/>
                  </a:cubicBezTo>
                  <a:cubicBezTo>
                    <a:pt x="1332" y="1017"/>
                    <a:pt x="1332" y="1017"/>
                    <a:pt x="1332" y="1017"/>
                  </a:cubicBezTo>
                  <a:cubicBezTo>
                    <a:pt x="1332" y="1018"/>
                    <a:pt x="1333" y="1019"/>
                    <a:pt x="1334" y="1019"/>
                  </a:cubicBezTo>
                  <a:cubicBezTo>
                    <a:pt x="1335" y="1019"/>
                    <a:pt x="1336" y="1019"/>
                    <a:pt x="1336" y="1019"/>
                  </a:cubicBezTo>
                  <a:cubicBezTo>
                    <a:pt x="1563" y="947"/>
                    <a:pt x="1761" y="846"/>
                    <a:pt x="1907" y="728"/>
                  </a:cubicBezTo>
                  <a:cubicBezTo>
                    <a:pt x="2083" y="586"/>
                    <a:pt x="2161" y="437"/>
                    <a:pt x="2128" y="306"/>
                  </a:cubicBezTo>
                  <a:moveTo>
                    <a:pt x="1372" y="903"/>
                  </a:moveTo>
                  <a:cubicBezTo>
                    <a:pt x="1374" y="903"/>
                    <a:pt x="1375" y="902"/>
                    <a:pt x="1376" y="900"/>
                  </a:cubicBezTo>
                  <a:cubicBezTo>
                    <a:pt x="1376" y="898"/>
                    <a:pt x="1375" y="897"/>
                    <a:pt x="1374" y="896"/>
                  </a:cubicBezTo>
                  <a:cubicBezTo>
                    <a:pt x="1297" y="870"/>
                    <a:pt x="1297" y="870"/>
                    <a:pt x="1297" y="870"/>
                  </a:cubicBezTo>
                  <a:cubicBezTo>
                    <a:pt x="1295" y="864"/>
                    <a:pt x="1290" y="860"/>
                    <a:pt x="1284" y="858"/>
                  </a:cubicBezTo>
                  <a:cubicBezTo>
                    <a:pt x="1252" y="783"/>
                    <a:pt x="1252" y="783"/>
                    <a:pt x="1252" y="783"/>
                  </a:cubicBezTo>
                  <a:cubicBezTo>
                    <a:pt x="1252" y="782"/>
                    <a:pt x="1251" y="781"/>
                    <a:pt x="1249" y="781"/>
                  </a:cubicBezTo>
                  <a:cubicBezTo>
                    <a:pt x="1249" y="781"/>
                    <a:pt x="1248" y="781"/>
                    <a:pt x="1248" y="781"/>
                  </a:cubicBezTo>
                  <a:cubicBezTo>
                    <a:pt x="1246" y="782"/>
                    <a:pt x="1245" y="784"/>
                    <a:pt x="1245" y="785"/>
                  </a:cubicBezTo>
                  <a:cubicBezTo>
                    <a:pt x="1261" y="865"/>
                    <a:pt x="1261" y="865"/>
                    <a:pt x="1261" y="865"/>
                  </a:cubicBezTo>
                  <a:cubicBezTo>
                    <a:pt x="1257" y="870"/>
                    <a:pt x="1255" y="876"/>
                    <a:pt x="1257" y="883"/>
                  </a:cubicBezTo>
                  <a:cubicBezTo>
                    <a:pt x="1208" y="947"/>
                    <a:pt x="1208" y="947"/>
                    <a:pt x="1208" y="947"/>
                  </a:cubicBezTo>
                  <a:cubicBezTo>
                    <a:pt x="1207" y="948"/>
                    <a:pt x="1208" y="950"/>
                    <a:pt x="1209" y="952"/>
                  </a:cubicBezTo>
                  <a:cubicBezTo>
                    <a:pt x="1209" y="952"/>
                    <a:pt x="1210" y="952"/>
                    <a:pt x="1211" y="953"/>
                  </a:cubicBezTo>
                  <a:cubicBezTo>
                    <a:pt x="1212" y="953"/>
                    <a:pt x="1213" y="952"/>
                    <a:pt x="1214" y="952"/>
                  </a:cubicBezTo>
                  <a:cubicBezTo>
                    <a:pt x="1272" y="901"/>
                    <a:pt x="1272" y="901"/>
                    <a:pt x="1272" y="901"/>
                  </a:cubicBezTo>
                  <a:cubicBezTo>
                    <a:pt x="1303" y="1022"/>
                    <a:pt x="1303" y="1022"/>
                    <a:pt x="1303" y="1022"/>
                  </a:cubicBezTo>
                  <a:cubicBezTo>
                    <a:pt x="1270" y="1032"/>
                    <a:pt x="1236" y="1041"/>
                    <a:pt x="1202" y="1050"/>
                  </a:cubicBezTo>
                  <a:cubicBezTo>
                    <a:pt x="1184" y="1054"/>
                    <a:pt x="1165" y="1059"/>
                    <a:pt x="1143" y="1064"/>
                  </a:cubicBezTo>
                  <a:cubicBezTo>
                    <a:pt x="1140" y="1065"/>
                    <a:pt x="1137" y="1065"/>
                    <a:pt x="1135" y="1064"/>
                  </a:cubicBezTo>
                  <a:cubicBezTo>
                    <a:pt x="1126" y="1062"/>
                    <a:pt x="1119" y="1056"/>
                    <a:pt x="1116" y="1047"/>
                  </a:cubicBezTo>
                  <a:cubicBezTo>
                    <a:pt x="1128" y="1040"/>
                    <a:pt x="1134" y="1031"/>
                    <a:pt x="1135" y="1018"/>
                  </a:cubicBezTo>
                  <a:cubicBezTo>
                    <a:pt x="1137" y="994"/>
                    <a:pt x="1117" y="961"/>
                    <a:pt x="1087" y="940"/>
                  </a:cubicBezTo>
                  <a:cubicBezTo>
                    <a:pt x="1086" y="939"/>
                    <a:pt x="1085" y="939"/>
                    <a:pt x="1084" y="939"/>
                  </a:cubicBezTo>
                  <a:cubicBezTo>
                    <a:pt x="1083" y="939"/>
                    <a:pt x="1082" y="940"/>
                    <a:pt x="1082" y="941"/>
                  </a:cubicBezTo>
                  <a:cubicBezTo>
                    <a:pt x="1063" y="971"/>
                    <a:pt x="1058" y="1007"/>
                    <a:pt x="1068" y="1029"/>
                  </a:cubicBezTo>
                  <a:cubicBezTo>
                    <a:pt x="1073" y="1041"/>
                    <a:pt x="1083" y="1049"/>
                    <a:pt x="1096" y="1051"/>
                  </a:cubicBezTo>
                  <a:cubicBezTo>
                    <a:pt x="1096" y="1051"/>
                    <a:pt x="1097" y="1051"/>
                    <a:pt x="1098" y="1051"/>
                  </a:cubicBezTo>
                  <a:cubicBezTo>
                    <a:pt x="1100" y="1063"/>
                    <a:pt x="1093" y="1074"/>
                    <a:pt x="1081" y="1077"/>
                  </a:cubicBezTo>
                  <a:cubicBezTo>
                    <a:pt x="1043" y="1085"/>
                    <a:pt x="1006" y="1091"/>
                    <a:pt x="969" y="1096"/>
                  </a:cubicBezTo>
                  <a:cubicBezTo>
                    <a:pt x="969" y="1096"/>
                    <a:pt x="969" y="1096"/>
                    <a:pt x="969" y="1096"/>
                  </a:cubicBezTo>
                  <a:cubicBezTo>
                    <a:pt x="969" y="1096"/>
                    <a:pt x="969" y="1096"/>
                    <a:pt x="969" y="1096"/>
                  </a:cubicBezTo>
                  <a:cubicBezTo>
                    <a:pt x="966" y="1097"/>
                    <a:pt x="963" y="1097"/>
                    <a:pt x="961" y="1096"/>
                  </a:cubicBezTo>
                  <a:cubicBezTo>
                    <a:pt x="950" y="1094"/>
                    <a:pt x="942" y="1086"/>
                    <a:pt x="940" y="1075"/>
                  </a:cubicBezTo>
                  <a:cubicBezTo>
                    <a:pt x="940" y="1073"/>
                    <a:pt x="940" y="1073"/>
                    <a:pt x="940" y="1073"/>
                  </a:cubicBezTo>
                  <a:cubicBezTo>
                    <a:pt x="987" y="1067"/>
                    <a:pt x="987" y="1067"/>
                    <a:pt x="987" y="1067"/>
                  </a:cubicBezTo>
                  <a:cubicBezTo>
                    <a:pt x="988" y="1066"/>
                    <a:pt x="989" y="1065"/>
                    <a:pt x="990" y="1064"/>
                  </a:cubicBezTo>
                  <a:cubicBezTo>
                    <a:pt x="990" y="1063"/>
                    <a:pt x="989" y="1061"/>
                    <a:pt x="988" y="1060"/>
                  </a:cubicBezTo>
                  <a:cubicBezTo>
                    <a:pt x="956" y="1036"/>
                    <a:pt x="956" y="1036"/>
                    <a:pt x="956" y="1036"/>
                  </a:cubicBezTo>
                  <a:cubicBezTo>
                    <a:pt x="973" y="1034"/>
                    <a:pt x="973" y="1034"/>
                    <a:pt x="973" y="1034"/>
                  </a:cubicBezTo>
                  <a:cubicBezTo>
                    <a:pt x="975" y="1034"/>
                    <a:pt x="976" y="1033"/>
                    <a:pt x="976" y="1031"/>
                  </a:cubicBezTo>
                  <a:cubicBezTo>
                    <a:pt x="977" y="1030"/>
                    <a:pt x="976" y="1029"/>
                    <a:pt x="975" y="1028"/>
                  </a:cubicBezTo>
                  <a:cubicBezTo>
                    <a:pt x="946" y="1006"/>
                    <a:pt x="946" y="1006"/>
                    <a:pt x="946" y="1006"/>
                  </a:cubicBezTo>
                  <a:cubicBezTo>
                    <a:pt x="964" y="1004"/>
                    <a:pt x="964" y="1004"/>
                    <a:pt x="964" y="1004"/>
                  </a:cubicBezTo>
                  <a:cubicBezTo>
                    <a:pt x="965" y="1004"/>
                    <a:pt x="966" y="1003"/>
                    <a:pt x="966" y="1001"/>
                  </a:cubicBezTo>
                  <a:cubicBezTo>
                    <a:pt x="967" y="1000"/>
                    <a:pt x="966" y="998"/>
                    <a:pt x="965" y="998"/>
                  </a:cubicBezTo>
                  <a:cubicBezTo>
                    <a:pt x="919" y="964"/>
                    <a:pt x="919" y="964"/>
                    <a:pt x="919" y="964"/>
                  </a:cubicBezTo>
                  <a:cubicBezTo>
                    <a:pt x="918" y="963"/>
                    <a:pt x="918" y="963"/>
                    <a:pt x="917" y="963"/>
                  </a:cubicBezTo>
                  <a:cubicBezTo>
                    <a:pt x="916" y="963"/>
                    <a:pt x="915" y="963"/>
                    <a:pt x="914" y="964"/>
                  </a:cubicBezTo>
                  <a:cubicBezTo>
                    <a:pt x="878" y="1009"/>
                    <a:pt x="878" y="1009"/>
                    <a:pt x="878" y="1009"/>
                  </a:cubicBezTo>
                  <a:cubicBezTo>
                    <a:pt x="877" y="1010"/>
                    <a:pt x="876" y="1012"/>
                    <a:pt x="877" y="1013"/>
                  </a:cubicBezTo>
                  <a:cubicBezTo>
                    <a:pt x="878" y="1014"/>
                    <a:pt x="879" y="1015"/>
                    <a:pt x="881" y="1015"/>
                  </a:cubicBezTo>
                  <a:cubicBezTo>
                    <a:pt x="898" y="1012"/>
                    <a:pt x="898" y="1012"/>
                    <a:pt x="898" y="1012"/>
                  </a:cubicBezTo>
                  <a:cubicBezTo>
                    <a:pt x="876" y="1041"/>
                    <a:pt x="876" y="1041"/>
                    <a:pt x="876" y="1041"/>
                  </a:cubicBezTo>
                  <a:cubicBezTo>
                    <a:pt x="875" y="1042"/>
                    <a:pt x="875" y="1043"/>
                    <a:pt x="875" y="1045"/>
                  </a:cubicBezTo>
                  <a:cubicBezTo>
                    <a:pt x="876" y="1046"/>
                    <a:pt x="877" y="1046"/>
                    <a:pt x="879" y="1046"/>
                  </a:cubicBezTo>
                  <a:cubicBezTo>
                    <a:pt x="897" y="1044"/>
                    <a:pt x="897" y="1044"/>
                    <a:pt x="897" y="1044"/>
                  </a:cubicBezTo>
                  <a:cubicBezTo>
                    <a:pt x="871" y="1075"/>
                    <a:pt x="871" y="1075"/>
                    <a:pt x="871" y="1075"/>
                  </a:cubicBezTo>
                  <a:cubicBezTo>
                    <a:pt x="870" y="1077"/>
                    <a:pt x="870" y="1078"/>
                    <a:pt x="871" y="1079"/>
                  </a:cubicBezTo>
                  <a:cubicBezTo>
                    <a:pt x="871" y="1080"/>
                    <a:pt x="872" y="1081"/>
                    <a:pt x="873" y="1081"/>
                  </a:cubicBezTo>
                  <a:cubicBezTo>
                    <a:pt x="874" y="1081"/>
                    <a:pt x="874" y="1081"/>
                    <a:pt x="874" y="1081"/>
                  </a:cubicBezTo>
                  <a:cubicBezTo>
                    <a:pt x="921" y="1075"/>
                    <a:pt x="921" y="1075"/>
                    <a:pt x="921" y="1075"/>
                  </a:cubicBezTo>
                  <a:cubicBezTo>
                    <a:pt x="921" y="1077"/>
                    <a:pt x="921" y="1077"/>
                    <a:pt x="921" y="1077"/>
                  </a:cubicBezTo>
                  <a:cubicBezTo>
                    <a:pt x="923" y="1091"/>
                    <a:pt x="913" y="1103"/>
                    <a:pt x="900" y="1105"/>
                  </a:cubicBezTo>
                  <a:cubicBezTo>
                    <a:pt x="900" y="1105"/>
                    <a:pt x="900" y="1105"/>
                    <a:pt x="900" y="1105"/>
                  </a:cubicBezTo>
                  <a:cubicBezTo>
                    <a:pt x="751" y="1122"/>
                    <a:pt x="606" y="1122"/>
                    <a:pt x="481" y="1104"/>
                  </a:cubicBezTo>
                  <a:cubicBezTo>
                    <a:pt x="476" y="1104"/>
                    <a:pt x="472" y="1103"/>
                    <a:pt x="467" y="1102"/>
                  </a:cubicBezTo>
                  <a:cubicBezTo>
                    <a:pt x="455" y="1101"/>
                    <a:pt x="442" y="1098"/>
                    <a:pt x="429" y="1096"/>
                  </a:cubicBezTo>
                  <a:cubicBezTo>
                    <a:pt x="239" y="1061"/>
                    <a:pt x="107" y="984"/>
                    <a:pt x="56" y="880"/>
                  </a:cubicBezTo>
                  <a:cubicBezTo>
                    <a:pt x="49" y="866"/>
                    <a:pt x="44" y="851"/>
                    <a:pt x="40" y="836"/>
                  </a:cubicBezTo>
                  <a:cubicBezTo>
                    <a:pt x="8" y="708"/>
                    <a:pt x="85" y="561"/>
                    <a:pt x="258" y="421"/>
                  </a:cubicBezTo>
                  <a:cubicBezTo>
                    <a:pt x="368" y="332"/>
                    <a:pt x="508" y="253"/>
                    <a:pt x="663" y="191"/>
                  </a:cubicBezTo>
                  <a:cubicBezTo>
                    <a:pt x="692" y="179"/>
                    <a:pt x="729" y="166"/>
                    <a:pt x="754" y="158"/>
                  </a:cubicBezTo>
                  <a:cubicBezTo>
                    <a:pt x="766" y="154"/>
                    <a:pt x="776" y="151"/>
                    <a:pt x="781" y="149"/>
                  </a:cubicBezTo>
                  <a:cubicBezTo>
                    <a:pt x="797" y="142"/>
                    <a:pt x="805" y="125"/>
                    <a:pt x="799" y="108"/>
                  </a:cubicBezTo>
                  <a:cubicBezTo>
                    <a:pt x="797" y="103"/>
                    <a:pt x="797" y="103"/>
                    <a:pt x="797" y="103"/>
                  </a:cubicBezTo>
                  <a:cubicBezTo>
                    <a:pt x="797" y="102"/>
                    <a:pt x="795" y="101"/>
                    <a:pt x="794" y="101"/>
                  </a:cubicBezTo>
                  <a:cubicBezTo>
                    <a:pt x="794" y="101"/>
                    <a:pt x="794" y="101"/>
                    <a:pt x="794" y="101"/>
                  </a:cubicBezTo>
                  <a:cubicBezTo>
                    <a:pt x="794" y="101"/>
                    <a:pt x="793" y="101"/>
                    <a:pt x="792" y="101"/>
                  </a:cubicBezTo>
                  <a:cubicBezTo>
                    <a:pt x="753" y="115"/>
                    <a:pt x="753" y="115"/>
                    <a:pt x="753" y="115"/>
                  </a:cubicBezTo>
                  <a:cubicBezTo>
                    <a:pt x="772" y="79"/>
                    <a:pt x="772" y="79"/>
                    <a:pt x="772" y="79"/>
                  </a:cubicBezTo>
                  <a:cubicBezTo>
                    <a:pt x="772" y="77"/>
                    <a:pt x="772" y="76"/>
                    <a:pt x="771" y="75"/>
                  </a:cubicBezTo>
                  <a:cubicBezTo>
                    <a:pt x="770" y="74"/>
                    <a:pt x="769" y="73"/>
                    <a:pt x="767" y="74"/>
                  </a:cubicBezTo>
                  <a:cubicBezTo>
                    <a:pt x="750" y="80"/>
                    <a:pt x="750" y="80"/>
                    <a:pt x="750" y="80"/>
                  </a:cubicBezTo>
                  <a:cubicBezTo>
                    <a:pt x="766" y="48"/>
                    <a:pt x="766" y="48"/>
                    <a:pt x="766" y="48"/>
                  </a:cubicBezTo>
                  <a:cubicBezTo>
                    <a:pt x="767" y="46"/>
                    <a:pt x="767" y="45"/>
                    <a:pt x="766" y="44"/>
                  </a:cubicBezTo>
                  <a:cubicBezTo>
                    <a:pt x="765" y="43"/>
                    <a:pt x="763" y="42"/>
                    <a:pt x="762" y="43"/>
                  </a:cubicBezTo>
                  <a:cubicBezTo>
                    <a:pt x="745" y="49"/>
                    <a:pt x="745" y="49"/>
                    <a:pt x="745" y="49"/>
                  </a:cubicBezTo>
                  <a:cubicBezTo>
                    <a:pt x="766" y="8"/>
                    <a:pt x="766" y="8"/>
                    <a:pt x="766" y="8"/>
                  </a:cubicBezTo>
                  <a:cubicBezTo>
                    <a:pt x="807" y="26"/>
                    <a:pt x="807" y="26"/>
                    <a:pt x="807" y="26"/>
                  </a:cubicBezTo>
                  <a:cubicBezTo>
                    <a:pt x="790" y="33"/>
                    <a:pt x="790" y="33"/>
                    <a:pt x="790" y="33"/>
                  </a:cubicBezTo>
                  <a:cubicBezTo>
                    <a:pt x="789" y="33"/>
                    <a:pt x="788" y="34"/>
                    <a:pt x="788" y="36"/>
                  </a:cubicBezTo>
                  <a:cubicBezTo>
                    <a:pt x="788" y="37"/>
                    <a:pt x="789" y="39"/>
                    <a:pt x="790" y="39"/>
                  </a:cubicBezTo>
                  <a:cubicBezTo>
                    <a:pt x="823" y="54"/>
                    <a:pt x="823" y="54"/>
                    <a:pt x="823" y="54"/>
                  </a:cubicBezTo>
                  <a:cubicBezTo>
                    <a:pt x="806" y="60"/>
                    <a:pt x="806" y="60"/>
                    <a:pt x="806" y="60"/>
                  </a:cubicBezTo>
                  <a:cubicBezTo>
                    <a:pt x="805" y="60"/>
                    <a:pt x="804" y="62"/>
                    <a:pt x="804" y="63"/>
                  </a:cubicBezTo>
                  <a:cubicBezTo>
                    <a:pt x="804" y="64"/>
                    <a:pt x="805" y="66"/>
                    <a:pt x="806" y="66"/>
                  </a:cubicBezTo>
                  <a:cubicBezTo>
                    <a:pt x="843" y="83"/>
                    <a:pt x="843" y="83"/>
                    <a:pt x="843" y="83"/>
                  </a:cubicBezTo>
                  <a:cubicBezTo>
                    <a:pt x="804" y="97"/>
                    <a:pt x="804" y="97"/>
                    <a:pt x="804" y="97"/>
                  </a:cubicBezTo>
                  <a:cubicBezTo>
                    <a:pt x="803" y="97"/>
                    <a:pt x="803" y="98"/>
                    <a:pt x="802" y="98"/>
                  </a:cubicBezTo>
                  <a:cubicBezTo>
                    <a:pt x="802" y="99"/>
                    <a:pt x="802" y="100"/>
                    <a:pt x="802" y="101"/>
                  </a:cubicBezTo>
                  <a:cubicBezTo>
                    <a:pt x="804" y="107"/>
                    <a:pt x="804" y="107"/>
                    <a:pt x="804" y="107"/>
                  </a:cubicBezTo>
                  <a:cubicBezTo>
                    <a:pt x="808" y="118"/>
                    <a:pt x="818" y="126"/>
                    <a:pt x="830" y="127"/>
                  </a:cubicBezTo>
                  <a:cubicBezTo>
                    <a:pt x="834" y="128"/>
                    <a:pt x="839" y="128"/>
                    <a:pt x="843" y="127"/>
                  </a:cubicBezTo>
                  <a:cubicBezTo>
                    <a:pt x="882" y="115"/>
                    <a:pt x="921" y="104"/>
                    <a:pt x="959" y="94"/>
                  </a:cubicBezTo>
                  <a:cubicBezTo>
                    <a:pt x="1214" y="29"/>
                    <a:pt x="1470" y="10"/>
                    <a:pt x="1679" y="39"/>
                  </a:cubicBezTo>
                  <a:cubicBezTo>
                    <a:pt x="1684" y="40"/>
                    <a:pt x="1689" y="41"/>
                    <a:pt x="1694" y="41"/>
                  </a:cubicBezTo>
                  <a:cubicBezTo>
                    <a:pt x="1707" y="43"/>
                    <a:pt x="1720" y="45"/>
                    <a:pt x="1732" y="48"/>
                  </a:cubicBezTo>
                  <a:cubicBezTo>
                    <a:pt x="1922" y="83"/>
                    <a:pt x="2054" y="160"/>
                    <a:pt x="2105" y="263"/>
                  </a:cubicBezTo>
                  <a:cubicBezTo>
                    <a:pt x="2112" y="278"/>
                    <a:pt x="2117" y="293"/>
                    <a:pt x="2121" y="308"/>
                  </a:cubicBezTo>
                  <a:cubicBezTo>
                    <a:pt x="2153" y="436"/>
                    <a:pt x="2076" y="583"/>
                    <a:pt x="1903" y="723"/>
                  </a:cubicBezTo>
                  <a:cubicBezTo>
                    <a:pt x="1758" y="840"/>
                    <a:pt x="1562" y="940"/>
                    <a:pt x="1337" y="1011"/>
                  </a:cubicBezTo>
                  <a:cubicBezTo>
                    <a:pt x="1296" y="894"/>
                    <a:pt x="1296" y="894"/>
                    <a:pt x="1296" y="894"/>
                  </a:cubicBezTo>
                  <a:lnTo>
                    <a:pt x="1372" y="903"/>
                  </a:lnTo>
                  <a:close/>
                </a:path>
              </a:pathLst>
            </a:custGeom>
            <a:solidFill>
              <a:srgbClr val="00A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24"/>
            <p:cNvSpPr>
              <a:spLocks noEditPoints="1"/>
            </p:cNvSpPr>
            <p:nvPr/>
          </p:nvSpPr>
          <p:spPr bwMode="auto">
            <a:xfrm>
              <a:off x="3002" y="-1630"/>
              <a:ext cx="2729" cy="5360"/>
            </a:xfrm>
            <a:custGeom>
              <a:avLst/>
              <a:gdLst>
                <a:gd name="T0" fmla="*/ 1119 w 1154"/>
                <a:gd name="T1" fmla="*/ 1151 h 2266"/>
                <a:gd name="T2" fmla="*/ 1081 w 1154"/>
                <a:gd name="T3" fmla="*/ 1153 h 2266"/>
                <a:gd name="T4" fmla="*/ 993 w 1154"/>
                <a:gd name="T5" fmla="*/ 396 h 2266"/>
                <a:gd name="T6" fmla="*/ 931 w 1154"/>
                <a:gd name="T7" fmla="*/ 416 h 2266"/>
                <a:gd name="T8" fmla="*/ 951 w 1154"/>
                <a:gd name="T9" fmla="*/ 447 h 2266"/>
                <a:gd name="T10" fmla="*/ 955 w 1154"/>
                <a:gd name="T11" fmla="*/ 465 h 2266"/>
                <a:gd name="T12" fmla="*/ 937 w 1154"/>
                <a:gd name="T13" fmla="*/ 452 h 2266"/>
                <a:gd name="T14" fmla="*/ 916 w 1154"/>
                <a:gd name="T15" fmla="*/ 427 h 2266"/>
                <a:gd name="T16" fmla="*/ 895 w 1154"/>
                <a:gd name="T17" fmla="*/ 397 h 2266"/>
                <a:gd name="T18" fmla="*/ 872 w 1154"/>
                <a:gd name="T19" fmla="*/ 349 h 2266"/>
                <a:gd name="T20" fmla="*/ 910 w 1154"/>
                <a:gd name="T21" fmla="*/ 386 h 2266"/>
                <a:gd name="T22" fmla="*/ 978 w 1154"/>
                <a:gd name="T23" fmla="*/ 352 h 2266"/>
                <a:gd name="T24" fmla="*/ 76 w 1154"/>
                <a:gd name="T25" fmla="*/ 788 h 2266"/>
                <a:gd name="T26" fmla="*/ 39 w 1154"/>
                <a:gd name="T27" fmla="*/ 911 h 2266"/>
                <a:gd name="T28" fmla="*/ 33 w 1154"/>
                <a:gd name="T29" fmla="*/ 951 h 2266"/>
                <a:gd name="T30" fmla="*/ 24 w 1154"/>
                <a:gd name="T31" fmla="*/ 1031 h 2266"/>
                <a:gd name="T32" fmla="*/ 16 w 1154"/>
                <a:gd name="T33" fmla="*/ 1070 h 2266"/>
                <a:gd name="T34" fmla="*/ 367 w 1154"/>
                <a:gd name="T35" fmla="*/ 2164 h 2266"/>
                <a:gd name="T36" fmla="*/ 360 w 1154"/>
                <a:gd name="T37" fmla="*/ 2266 h 2266"/>
                <a:gd name="T38" fmla="*/ 405 w 1154"/>
                <a:gd name="T39" fmla="*/ 2210 h 2266"/>
                <a:gd name="T40" fmla="*/ 413 w 1154"/>
                <a:gd name="T41" fmla="*/ 2176 h 2266"/>
                <a:gd name="T42" fmla="*/ 1082 w 1154"/>
                <a:gd name="T43" fmla="*/ 1186 h 2266"/>
                <a:gd name="T44" fmla="*/ 1088 w 1154"/>
                <a:gd name="T45" fmla="*/ 1203 h 2266"/>
                <a:gd name="T46" fmla="*/ 1137 w 1154"/>
                <a:gd name="T47" fmla="*/ 1191 h 2266"/>
                <a:gd name="T48" fmla="*/ 1146 w 1154"/>
                <a:gd name="T49" fmla="*/ 1178 h 2266"/>
                <a:gd name="T50" fmla="*/ 1140 w 1154"/>
                <a:gd name="T51" fmla="*/ 1170 h 2266"/>
                <a:gd name="T52" fmla="*/ 1086 w 1154"/>
                <a:gd name="T53" fmla="*/ 1193 h 2266"/>
                <a:gd name="T54" fmla="*/ 1103 w 1154"/>
                <a:gd name="T55" fmla="*/ 1183 h 2266"/>
                <a:gd name="T56" fmla="*/ 817 w 1154"/>
                <a:gd name="T57" fmla="*/ 1896 h 2266"/>
                <a:gd name="T58" fmla="*/ 410 w 1154"/>
                <a:gd name="T59" fmla="*/ 2169 h 2266"/>
                <a:gd name="T60" fmla="*/ 398 w 1154"/>
                <a:gd name="T61" fmla="*/ 2210 h 2266"/>
                <a:gd name="T62" fmla="*/ 382 w 1154"/>
                <a:gd name="T63" fmla="*/ 2186 h 2266"/>
                <a:gd name="T64" fmla="*/ 43 w 1154"/>
                <a:gd name="T65" fmla="*/ 1042 h 2266"/>
                <a:gd name="T66" fmla="*/ 80 w 1154"/>
                <a:gd name="T67" fmla="*/ 806 h 2266"/>
                <a:gd name="T68" fmla="*/ 665 w 1154"/>
                <a:gd name="T69" fmla="*/ 22 h 2266"/>
                <a:gd name="T70" fmla="*/ 912 w 1154"/>
                <a:gd name="T71" fmla="*/ 379 h 2266"/>
                <a:gd name="T72" fmla="*/ 862 w 1154"/>
                <a:gd name="T73" fmla="*/ 353 h 2266"/>
                <a:gd name="T74" fmla="*/ 866 w 1154"/>
                <a:gd name="T75" fmla="*/ 470 h 2266"/>
                <a:gd name="T76" fmla="*/ 916 w 1154"/>
                <a:gd name="T77" fmla="*/ 436 h 2266"/>
                <a:gd name="T78" fmla="*/ 924 w 1154"/>
                <a:gd name="T79" fmla="*/ 492 h 2266"/>
                <a:gd name="T80" fmla="*/ 959 w 1154"/>
                <a:gd name="T81" fmla="*/ 471 h 2266"/>
                <a:gd name="T82" fmla="*/ 991 w 1154"/>
                <a:gd name="T83" fmla="*/ 444 h 2266"/>
                <a:gd name="T84" fmla="*/ 940 w 1154"/>
                <a:gd name="T85" fmla="*/ 419 h 2266"/>
                <a:gd name="T86" fmla="*/ 1045 w 1154"/>
                <a:gd name="T87" fmla="*/ 1162 h 2266"/>
                <a:gd name="T88" fmla="*/ 1107 w 1154"/>
                <a:gd name="T89" fmla="*/ 1158 h 2266"/>
                <a:gd name="T90" fmla="*/ 1088 w 1154"/>
                <a:gd name="T91" fmla="*/ 1150 h 2266"/>
                <a:gd name="T92" fmla="*/ 1125 w 1154"/>
                <a:gd name="T93" fmla="*/ 1175 h 2266"/>
                <a:gd name="T94" fmla="*/ 1089 w 1154"/>
                <a:gd name="T95" fmla="*/ 1196 h 2266"/>
                <a:gd name="T96" fmla="*/ 50 w 1154"/>
                <a:gd name="T97" fmla="*/ 933 h 2266"/>
                <a:gd name="T98" fmla="*/ 28 w 1154"/>
                <a:gd name="T99" fmla="*/ 921 h 2266"/>
                <a:gd name="T100" fmla="*/ 50 w 1154"/>
                <a:gd name="T101" fmla="*/ 933 h 2266"/>
                <a:gd name="T102" fmla="*/ 8 w 1154"/>
                <a:gd name="T103" fmla="*/ 1049 h 2266"/>
                <a:gd name="T104" fmla="*/ 24 w 1154"/>
                <a:gd name="T105" fmla="*/ 1038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54" h="2266">
                  <a:moveTo>
                    <a:pt x="1141" y="1163"/>
                  </a:moveTo>
                  <a:cubicBezTo>
                    <a:pt x="1141" y="1163"/>
                    <a:pt x="1141" y="1163"/>
                    <a:pt x="1141" y="1163"/>
                  </a:cubicBezTo>
                  <a:cubicBezTo>
                    <a:pt x="1137" y="1162"/>
                    <a:pt x="1133" y="1164"/>
                    <a:pt x="1130" y="1166"/>
                  </a:cubicBezTo>
                  <a:cubicBezTo>
                    <a:pt x="1129" y="1161"/>
                    <a:pt x="1125" y="1155"/>
                    <a:pt x="1119" y="1151"/>
                  </a:cubicBezTo>
                  <a:cubicBezTo>
                    <a:pt x="1107" y="1144"/>
                    <a:pt x="1095" y="1142"/>
                    <a:pt x="1095" y="1142"/>
                  </a:cubicBezTo>
                  <a:cubicBezTo>
                    <a:pt x="1094" y="1142"/>
                    <a:pt x="1094" y="1142"/>
                    <a:pt x="1093" y="1142"/>
                  </a:cubicBezTo>
                  <a:cubicBezTo>
                    <a:pt x="1085" y="1141"/>
                    <a:pt x="1082" y="1144"/>
                    <a:pt x="1081" y="1146"/>
                  </a:cubicBezTo>
                  <a:cubicBezTo>
                    <a:pt x="1080" y="1149"/>
                    <a:pt x="1080" y="1151"/>
                    <a:pt x="1081" y="1153"/>
                  </a:cubicBezTo>
                  <a:cubicBezTo>
                    <a:pt x="1082" y="1155"/>
                    <a:pt x="1083" y="1156"/>
                    <a:pt x="1085" y="1157"/>
                  </a:cubicBezTo>
                  <a:cubicBezTo>
                    <a:pt x="1052" y="1156"/>
                    <a:pt x="1052" y="1156"/>
                    <a:pt x="1052" y="1156"/>
                  </a:cubicBezTo>
                  <a:cubicBezTo>
                    <a:pt x="1052" y="1152"/>
                    <a:pt x="1052" y="1152"/>
                    <a:pt x="1052" y="1152"/>
                  </a:cubicBezTo>
                  <a:cubicBezTo>
                    <a:pt x="1082" y="874"/>
                    <a:pt x="1061" y="606"/>
                    <a:pt x="993" y="396"/>
                  </a:cubicBezTo>
                  <a:cubicBezTo>
                    <a:pt x="993" y="395"/>
                    <a:pt x="992" y="394"/>
                    <a:pt x="991" y="394"/>
                  </a:cubicBezTo>
                  <a:cubicBezTo>
                    <a:pt x="990" y="393"/>
                    <a:pt x="989" y="393"/>
                    <a:pt x="988" y="394"/>
                  </a:cubicBezTo>
                  <a:cubicBezTo>
                    <a:pt x="934" y="414"/>
                    <a:pt x="934" y="414"/>
                    <a:pt x="934" y="414"/>
                  </a:cubicBezTo>
                  <a:cubicBezTo>
                    <a:pt x="933" y="414"/>
                    <a:pt x="932" y="415"/>
                    <a:pt x="931" y="416"/>
                  </a:cubicBezTo>
                  <a:cubicBezTo>
                    <a:pt x="931" y="417"/>
                    <a:pt x="931" y="418"/>
                    <a:pt x="932" y="419"/>
                  </a:cubicBezTo>
                  <a:cubicBezTo>
                    <a:pt x="947" y="440"/>
                    <a:pt x="947" y="440"/>
                    <a:pt x="947" y="440"/>
                  </a:cubicBezTo>
                  <a:cubicBezTo>
                    <a:pt x="948" y="441"/>
                    <a:pt x="948" y="442"/>
                    <a:pt x="948" y="444"/>
                  </a:cubicBezTo>
                  <a:cubicBezTo>
                    <a:pt x="949" y="445"/>
                    <a:pt x="950" y="446"/>
                    <a:pt x="951" y="447"/>
                  </a:cubicBezTo>
                  <a:cubicBezTo>
                    <a:pt x="951" y="447"/>
                    <a:pt x="952" y="447"/>
                    <a:pt x="952" y="447"/>
                  </a:cubicBezTo>
                  <a:cubicBezTo>
                    <a:pt x="984" y="449"/>
                    <a:pt x="984" y="449"/>
                    <a:pt x="984" y="449"/>
                  </a:cubicBezTo>
                  <a:cubicBezTo>
                    <a:pt x="985" y="452"/>
                    <a:pt x="985" y="452"/>
                    <a:pt x="985" y="452"/>
                  </a:cubicBezTo>
                  <a:cubicBezTo>
                    <a:pt x="974" y="454"/>
                    <a:pt x="964" y="459"/>
                    <a:pt x="955" y="465"/>
                  </a:cubicBezTo>
                  <a:cubicBezTo>
                    <a:pt x="946" y="472"/>
                    <a:pt x="938" y="480"/>
                    <a:pt x="932" y="489"/>
                  </a:cubicBezTo>
                  <a:cubicBezTo>
                    <a:pt x="930" y="488"/>
                    <a:pt x="930" y="488"/>
                    <a:pt x="930" y="488"/>
                  </a:cubicBezTo>
                  <a:cubicBezTo>
                    <a:pt x="939" y="456"/>
                    <a:pt x="939" y="456"/>
                    <a:pt x="939" y="456"/>
                  </a:cubicBezTo>
                  <a:cubicBezTo>
                    <a:pt x="939" y="454"/>
                    <a:pt x="938" y="453"/>
                    <a:pt x="937" y="452"/>
                  </a:cubicBezTo>
                  <a:cubicBezTo>
                    <a:pt x="935" y="451"/>
                    <a:pt x="935" y="451"/>
                    <a:pt x="934" y="450"/>
                  </a:cubicBezTo>
                  <a:cubicBezTo>
                    <a:pt x="919" y="428"/>
                    <a:pt x="919" y="428"/>
                    <a:pt x="919" y="428"/>
                  </a:cubicBezTo>
                  <a:cubicBezTo>
                    <a:pt x="918" y="427"/>
                    <a:pt x="917" y="427"/>
                    <a:pt x="916" y="427"/>
                  </a:cubicBezTo>
                  <a:cubicBezTo>
                    <a:pt x="916" y="427"/>
                    <a:pt x="916" y="427"/>
                    <a:pt x="916" y="427"/>
                  </a:cubicBezTo>
                  <a:cubicBezTo>
                    <a:pt x="915" y="427"/>
                    <a:pt x="914" y="427"/>
                    <a:pt x="913" y="428"/>
                  </a:cubicBezTo>
                  <a:cubicBezTo>
                    <a:pt x="878" y="471"/>
                    <a:pt x="878" y="471"/>
                    <a:pt x="878" y="471"/>
                  </a:cubicBezTo>
                  <a:cubicBezTo>
                    <a:pt x="873" y="466"/>
                    <a:pt x="873" y="466"/>
                    <a:pt x="873" y="466"/>
                  </a:cubicBezTo>
                  <a:cubicBezTo>
                    <a:pt x="895" y="397"/>
                    <a:pt x="895" y="397"/>
                    <a:pt x="895" y="397"/>
                  </a:cubicBezTo>
                  <a:cubicBezTo>
                    <a:pt x="895" y="396"/>
                    <a:pt x="895" y="395"/>
                    <a:pt x="894" y="394"/>
                  </a:cubicBezTo>
                  <a:cubicBezTo>
                    <a:pt x="871" y="361"/>
                    <a:pt x="871" y="361"/>
                    <a:pt x="871" y="361"/>
                  </a:cubicBezTo>
                  <a:cubicBezTo>
                    <a:pt x="869" y="359"/>
                    <a:pt x="869" y="357"/>
                    <a:pt x="869" y="355"/>
                  </a:cubicBezTo>
                  <a:cubicBezTo>
                    <a:pt x="870" y="352"/>
                    <a:pt x="871" y="351"/>
                    <a:pt x="872" y="349"/>
                  </a:cubicBezTo>
                  <a:cubicBezTo>
                    <a:pt x="874" y="348"/>
                    <a:pt x="876" y="348"/>
                    <a:pt x="878" y="348"/>
                  </a:cubicBezTo>
                  <a:cubicBezTo>
                    <a:pt x="880" y="348"/>
                    <a:pt x="882" y="349"/>
                    <a:pt x="884" y="351"/>
                  </a:cubicBezTo>
                  <a:cubicBezTo>
                    <a:pt x="907" y="384"/>
                    <a:pt x="907" y="384"/>
                    <a:pt x="907" y="384"/>
                  </a:cubicBezTo>
                  <a:cubicBezTo>
                    <a:pt x="908" y="385"/>
                    <a:pt x="909" y="386"/>
                    <a:pt x="910" y="386"/>
                  </a:cubicBezTo>
                  <a:cubicBezTo>
                    <a:pt x="985" y="388"/>
                    <a:pt x="985" y="388"/>
                    <a:pt x="985" y="388"/>
                  </a:cubicBezTo>
                  <a:cubicBezTo>
                    <a:pt x="987" y="388"/>
                    <a:pt x="988" y="387"/>
                    <a:pt x="988" y="386"/>
                  </a:cubicBezTo>
                  <a:cubicBezTo>
                    <a:pt x="989" y="385"/>
                    <a:pt x="989" y="384"/>
                    <a:pt x="989" y="383"/>
                  </a:cubicBezTo>
                  <a:cubicBezTo>
                    <a:pt x="985" y="373"/>
                    <a:pt x="982" y="362"/>
                    <a:pt x="978" y="352"/>
                  </a:cubicBezTo>
                  <a:cubicBezTo>
                    <a:pt x="911" y="169"/>
                    <a:pt x="810" y="51"/>
                    <a:pt x="694" y="21"/>
                  </a:cubicBezTo>
                  <a:cubicBezTo>
                    <a:pt x="682" y="18"/>
                    <a:pt x="670" y="16"/>
                    <a:pt x="658" y="14"/>
                  </a:cubicBezTo>
                  <a:cubicBezTo>
                    <a:pt x="522" y="0"/>
                    <a:pt x="382" y="99"/>
                    <a:pt x="264" y="294"/>
                  </a:cubicBezTo>
                  <a:cubicBezTo>
                    <a:pt x="183" y="428"/>
                    <a:pt x="118" y="599"/>
                    <a:pt x="76" y="788"/>
                  </a:cubicBezTo>
                  <a:cubicBezTo>
                    <a:pt x="73" y="804"/>
                    <a:pt x="73" y="804"/>
                    <a:pt x="73" y="804"/>
                  </a:cubicBezTo>
                  <a:cubicBezTo>
                    <a:pt x="65" y="841"/>
                    <a:pt x="58" y="879"/>
                    <a:pt x="52" y="918"/>
                  </a:cubicBezTo>
                  <a:cubicBezTo>
                    <a:pt x="49" y="914"/>
                    <a:pt x="44" y="912"/>
                    <a:pt x="39" y="911"/>
                  </a:cubicBezTo>
                  <a:cubicBezTo>
                    <a:pt x="39" y="911"/>
                    <a:pt x="39" y="911"/>
                    <a:pt x="39" y="911"/>
                  </a:cubicBezTo>
                  <a:cubicBezTo>
                    <a:pt x="34" y="910"/>
                    <a:pt x="28" y="912"/>
                    <a:pt x="24" y="915"/>
                  </a:cubicBezTo>
                  <a:cubicBezTo>
                    <a:pt x="20" y="918"/>
                    <a:pt x="17" y="923"/>
                    <a:pt x="16" y="928"/>
                  </a:cubicBezTo>
                  <a:cubicBezTo>
                    <a:pt x="15" y="938"/>
                    <a:pt x="22" y="948"/>
                    <a:pt x="31" y="950"/>
                  </a:cubicBezTo>
                  <a:cubicBezTo>
                    <a:pt x="32" y="951"/>
                    <a:pt x="33" y="951"/>
                    <a:pt x="33" y="951"/>
                  </a:cubicBezTo>
                  <a:cubicBezTo>
                    <a:pt x="34" y="951"/>
                    <a:pt x="34" y="951"/>
                    <a:pt x="34" y="951"/>
                  </a:cubicBezTo>
                  <a:cubicBezTo>
                    <a:pt x="39" y="951"/>
                    <a:pt x="43" y="950"/>
                    <a:pt x="47" y="948"/>
                  </a:cubicBezTo>
                  <a:cubicBezTo>
                    <a:pt x="43" y="977"/>
                    <a:pt x="39" y="1007"/>
                    <a:pt x="36" y="1037"/>
                  </a:cubicBezTo>
                  <a:cubicBezTo>
                    <a:pt x="33" y="1034"/>
                    <a:pt x="29" y="1032"/>
                    <a:pt x="24" y="1031"/>
                  </a:cubicBezTo>
                  <a:cubicBezTo>
                    <a:pt x="24" y="1031"/>
                    <a:pt x="24" y="1031"/>
                    <a:pt x="24" y="1031"/>
                  </a:cubicBezTo>
                  <a:cubicBezTo>
                    <a:pt x="18" y="1030"/>
                    <a:pt x="13" y="1032"/>
                    <a:pt x="9" y="1035"/>
                  </a:cubicBezTo>
                  <a:cubicBezTo>
                    <a:pt x="4" y="1038"/>
                    <a:pt x="2" y="1043"/>
                    <a:pt x="1" y="1048"/>
                  </a:cubicBezTo>
                  <a:cubicBezTo>
                    <a:pt x="0" y="1058"/>
                    <a:pt x="6" y="1068"/>
                    <a:pt x="16" y="1070"/>
                  </a:cubicBezTo>
                  <a:cubicBezTo>
                    <a:pt x="17" y="1070"/>
                    <a:pt x="18" y="1071"/>
                    <a:pt x="19" y="1071"/>
                  </a:cubicBezTo>
                  <a:cubicBezTo>
                    <a:pt x="24" y="1071"/>
                    <a:pt x="29" y="1070"/>
                    <a:pt x="33" y="1067"/>
                  </a:cubicBezTo>
                  <a:cubicBezTo>
                    <a:pt x="6" y="1356"/>
                    <a:pt x="33" y="1630"/>
                    <a:pt x="110" y="1841"/>
                  </a:cubicBezTo>
                  <a:cubicBezTo>
                    <a:pt x="172" y="2012"/>
                    <a:pt x="261" y="2123"/>
                    <a:pt x="367" y="2164"/>
                  </a:cubicBezTo>
                  <a:cubicBezTo>
                    <a:pt x="374" y="2167"/>
                    <a:pt x="377" y="2174"/>
                    <a:pt x="376" y="2181"/>
                  </a:cubicBezTo>
                  <a:cubicBezTo>
                    <a:pt x="365" y="2182"/>
                    <a:pt x="357" y="2186"/>
                    <a:pt x="352" y="2194"/>
                  </a:cubicBezTo>
                  <a:cubicBezTo>
                    <a:pt x="342" y="2210"/>
                    <a:pt x="344" y="2240"/>
                    <a:pt x="358" y="2264"/>
                  </a:cubicBezTo>
                  <a:cubicBezTo>
                    <a:pt x="358" y="2265"/>
                    <a:pt x="359" y="2266"/>
                    <a:pt x="360" y="2266"/>
                  </a:cubicBezTo>
                  <a:cubicBezTo>
                    <a:pt x="360" y="2266"/>
                    <a:pt x="360" y="2266"/>
                    <a:pt x="360" y="2266"/>
                  </a:cubicBezTo>
                  <a:cubicBezTo>
                    <a:pt x="360" y="2266"/>
                    <a:pt x="360" y="2266"/>
                    <a:pt x="360" y="2266"/>
                  </a:cubicBezTo>
                  <a:cubicBezTo>
                    <a:pt x="361" y="2266"/>
                    <a:pt x="362" y="2266"/>
                    <a:pt x="363" y="2266"/>
                  </a:cubicBezTo>
                  <a:cubicBezTo>
                    <a:pt x="384" y="2254"/>
                    <a:pt x="405" y="2231"/>
                    <a:pt x="405" y="2210"/>
                  </a:cubicBezTo>
                  <a:cubicBezTo>
                    <a:pt x="405" y="2200"/>
                    <a:pt x="400" y="2192"/>
                    <a:pt x="392" y="2186"/>
                  </a:cubicBezTo>
                  <a:cubicBezTo>
                    <a:pt x="394" y="2179"/>
                    <a:pt x="401" y="2175"/>
                    <a:pt x="409" y="2176"/>
                  </a:cubicBezTo>
                  <a:cubicBezTo>
                    <a:pt x="412" y="2176"/>
                    <a:pt x="412" y="2176"/>
                    <a:pt x="412" y="2176"/>
                  </a:cubicBezTo>
                  <a:cubicBezTo>
                    <a:pt x="412" y="2176"/>
                    <a:pt x="413" y="2176"/>
                    <a:pt x="413" y="2176"/>
                  </a:cubicBezTo>
                  <a:cubicBezTo>
                    <a:pt x="418" y="2177"/>
                    <a:pt x="424" y="2178"/>
                    <a:pt x="430" y="2179"/>
                  </a:cubicBezTo>
                  <a:cubicBezTo>
                    <a:pt x="566" y="2194"/>
                    <a:pt x="706" y="2094"/>
                    <a:pt x="823" y="1900"/>
                  </a:cubicBezTo>
                  <a:cubicBezTo>
                    <a:pt x="936" y="1713"/>
                    <a:pt x="1017" y="1457"/>
                    <a:pt x="1049" y="1180"/>
                  </a:cubicBezTo>
                  <a:cubicBezTo>
                    <a:pt x="1082" y="1186"/>
                    <a:pt x="1082" y="1186"/>
                    <a:pt x="1082" y="1186"/>
                  </a:cubicBezTo>
                  <a:cubicBezTo>
                    <a:pt x="1081" y="1187"/>
                    <a:pt x="1080" y="1188"/>
                    <a:pt x="1079" y="1188"/>
                  </a:cubicBezTo>
                  <a:cubicBezTo>
                    <a:pt x="1078" y="1190"/>
                    <a:pt x="1077" y="1193"/>
                    <a:pt x="1077" y="1195"/>
                  </a:cubicBezTo>
                  <a:cubicBezTo>
                    <a:pt x="1078" y="1199"/>
                    <a:pt x="1080" y="1201"/>
                    <a:pt x="1084" y="1202"/>
                  </a:cubicBezTo>
                  <a:cubicBezTo>
                    <a:pt x="1085" y="1203"/>
                    <a:pt x="1087" y="1203"/>
                    <a:pt x="1088" y="1203"/>
                  </a:cubicBezTo>
                  <a:cubicBezTo>
                    <a:pt x="1089" y="1203"/>
                    <a:pt x="1101" y="1203"/>
                    <a:pt x="1114" y="1199"/>
                  </a:cubicBezTo>
                  <a:cubicBezTo>
                    <a:pt x="1122" y="1196"/>
                    <a:pt x="1126" y="1191"/>
                    <a:pt x="1129" y="1186"/>
                  </a:cubicBezTo>
                  <a:cubicBezTo>
                    <a:pt x="1131" y="1188"/>
                    <a:pt x="1133" y="1190"/>
                    <a:pt x="1136" y="1190"/>
                  </a:cubicBezTo>
                  <a:cubicBezTo>
                    <a:pt x="1136" y="1190"/>
                    <a:pt x="1137" y="1191"/>
                    <a:pt x="1137" y="1191"/>
                  </a:cubicBezTo>
                  <a:cubicBezTo>
                    <a:pt x="1137" y="1191"/>
                    <a:pt x="1137" y="1191"/>
                    <a:pt x="1138" y="1191"/>
                  </a:cubicBezTo>
                  <a:cubicBezTo>
                    <a:pt x="1145" y="1192"/>
                    <a:pt x="1152" y="1186"/>
                    <a:pt x="1153" y="1178"/>
                  </a:cubicBezTo>
                  <a:cubicBezTo>
                    <a:pt x="1154" y="1171"/>
                    <a:pt x="1149" y="1164"/>
                    <a:pt x="1141" y="1163"/>
                  </a:cubicBezTo>
                  <a:moveTo>
                    <a:pt x="1146" y="1178"/>
                  </a:moveTo>
                  <a:cubicBezTo>
                    <a:pt x="1146" y="1181"/>
                    <a:pt x="1142" y="1184"/>
                    <a:pt x="1138" y="1184"/>
                  </a:cubicBezTo>
                  <a:cubicBezTo>
                    <a:pt x="1138" y="1184"/>
                    <a:pt x="1138" y="1184"/>
                    <a:pt x="1138" y="1184"/>
                  </a:cubicBezTo>
                  <a:cubicBezTo>
                    <a:pt x="1134" y="1183"/>
                    <a:pt x="1132" y="1180"/>
                    <a:pt x="1132" y="1176"/>
                  </a:cubicBezTo>
                  <a:cubicBezTo>
                    <a:pt x="1133" y="1172"/>
                    <a:pt x="1136" y="1170"/>
                    <a:pt x="1140" y="1170"/>
                  </a:cubicBezTo>
                  <a:cubicBezTo>
                    <a:pt x="1140" y="1170"/>
                    <a:pt x="1140" y="1170"/>
                    <a:pt x="1141" y="1170"/>
                  </a:cubicBezTo>
                  <a:cubicBezTo>
                    <a:pt x="1144" y="1171"/>
                    <a:pt x="1146" y="1174"/>
                    <a:pt x="1146" y="1178"/>
                  </a:cubicBezTo>
                  <a:moveTo>
                    <a:pt x="1085" y="1193"/>
                  </a:moveTo>
                  <a:cubicBezTo>
                    <a:pt x="1085" y="1193"/>
                    <a:pt x="1086" y="1193"/>
                    <a:pt x="1086" y="1193"/>
                  </a:cubicBezTo>
                  <a:cubicBezTo>
                    <a:pt x="1087" y="1193"/>
                    <a:pt x="1087" y="1193"/>
                    <a:pt x="1087" y="1193"/>
                  </a:cubicBezTo>
                  <a:cubicBezTo>
                    <a:pt x="1093" y="1193"/>
                    <a:pt x="1099" y="1192"/>
                    <a:pt x="1104" y="1190"/>
                  </a:cubicBezTo>
                  <a:cubicBezTo>
                    <a:pt x="1105" y="1190"/>
                    <a:pt x="1106" y="1188"/>
                    <a:pt x="1106" y="1187"/>
                  </a:cubicBezTo>
                  <a:cubicBezTo>
                    <a:pt x="1106" y="1185"/>
                    <a:pt x="1105" y="1184"/>
                    <a:pt x="1103" y="1183"/>
                  </a:cubicBezTo>
                  <a:cubicBezTo>
                    <a:pt x="1047" y="1172"/>
                    <a:pt x="1047" y="1172"/>
                    <a:pt x="1047" y="1172"/>
                  </a:cubicBezTo>
                  <a:cubicBezTo>
                    <a:pt x="1046" y="1172"/>
                    <a:pt x="1045" y="1172"/>
                    <a:pt x="1044" y="1173"/>
                  </a:cubicBezTo>
                  <a:cubicBezTo>
                    <a:pt x="1043" y="1173"/>
                    <a:pt x="1043" y="1174"/>
                    <a:pt x="1042" y="1175"/>
                  </a:cubicBezTo>
                  <a:cubicBezTo>
                    <a:pt x="1010" y="1453"/>
                    <a:pt x="930" y="1709"/>
                    <a:pt x="817" y="1896"/>
                  </a:cubicBezTo>
                  <a:cubicBezTo>
                    <a:pt x="701" y="2088"/>
                    <a:pt x="564" y="2186"/>
                    <a:pt x="430" y="2172"/>
                  </a:cubicBezTo>
                  <a:cubicBezTo>
                    <a:pt x="428" y="2171"/>
                    <a:pt x="426" y="2171"/>
                    <a:pt x="423" y="2171"/>
                  </a:cubicBezTo>
                  <a:cubicBezTo>
                    <a:pt x="420" y="2170"/>
                    <a:pt x="417" y="2170"/>
                    <a:pt x="414" y="2169"/>
                  </a:cubicBezTo>
                  <a:cubicBezTo>
                    <a:pt x="410" y="2169"/>
                    <a:pt x="410" y="2169"/>
                    <a:pt x="410" y="2169"/>
                  </a:cubicBezTo>
                  <a:cubicBezTo>
                    <a:pt x="398" y="2167"/>
                    <a:pt x="388" y="2174"/>
                    <a:pt x="385" y="2185"/>
                  </a:cubicBezTo>
                  <a:cubicBezTo>
                    <a:pt x="384" y="2187"/>
                    <a:pt x="384" y="2187"/>
                    <a:pt x="384" y="2187"/>
                  </a:cubicBezTo>
                  <a:cubicBezTo>
                    <a:pt x="384" y="2188"/>
                    <a:pt x="384" y="2190"/>
                    <a:pt x="386" y="2191"/>
                  </a:cubicBezTo>
                  <a:cubicBezTo>
                    <a:pt x="394" y="2195"/>
                    <a:pt x="398" y="2202"/>
                    <a:pt x="398" y="2210"/>
                  </a:cubicBezTo>
                  <a:cubicBezTo>
                    <a:pt x="398" y="2225"/>
                    <a:pt x="383" y="2245"/>
                    <a:pt x="362" y="2258"/>
                  </a:cubicBezTo>
                  <a:cubicBezTo>
                    <a:pt x="352" y="2236"/>
                    <a:pt x="350" y="2211"/>
                    <a:pt x="358" y="2198"/>
                  </a:cubicBezTo>
                  <a:cubicBezTo>
                    <a:pt x="362" y="2191"/>
                    <a:pt x="369" y="2188"/>
                    <a:pt x="378" y="2189"/>
                  </a:cubicBezTo>
                  <a:cubicBezTo>
                    <a:pt x="380" y="2189"/>
                    <a:pt x="382" y="2188"/>
                    <a:pt x="382" y="2186"/>
                  </a:cubicBezTo>
                  <a:cubicBezTo>
                    <a:pt x="382" y="2184"/>
                    <a:pt x="382" y="2184"/>
                    <a:pt x="382" y="2184"/>
                  </a:cubicBezTo>
                  <a:cubicBezTo>
                    <a:pt x="385" y="2174"/>
                    <a:pt x="380" y="2162"/>
                    <a:pt x="370" y="2157"/>
                  </a:cubicBezTo>
                  <a:cubicBezTo>
                    <a:pt x="266" y="2118"/>
                    <a:pt x="178" y="2007"/>
                    <a:pt x="117" y="1839"/>
                  </a:cubicBezTo>
                  <a:cubicBezTo>
                    <a:pt x="37" y="1623"/>
                    <a:pt x="11" y="1340"/>
                    <a:pt x="43" y="1042"/>
                  </a:cubicBezTo>
                  <a:cubicBezTo>
                    <a:pt x="46" y="1006"/>
                    <a:pt x="51" y="970"/>
                    <a:pt x="57" y="934"/>
                  </a:cubicBezTo>
                  <a:cubicBezTo>
                    <a:pt x="57" y="934"/>
                    <a:pt x="57" y="934"/>
                    <a:pt x="57" y="933"/>
                  </a:cubicBezTo>
                  <a:cubicBezTo>
                    <a:pt x="57" y="933"/>
                    <a:pt x="57" y="933"/>
                    <a:pt x="57" y="933"/>
                  </a:cubicBezTo>
                  <a:cubicBezTo>
                    <a:pt x="63" y="890"/>
                    <a:pt x="71" y="847"/>
                    <a:pt x="80" y="806"/>
                  </a:cubicBezTo>
                  <a:cubicBezTo>
                    <a:pt x="83" y="790"/>
                    <a:pt x="83" y="790"/>
                    <a:pt x="83" y="790"/>
                  </a:cubicBezTo>
                  <a:cubicBezTo>
                    <a:pt x="125" y="601"/>
                    <a:pt x="190" y="431"/>
                    <a:pt x="270" y="297"/>
                  </a:cubicBezTo>
                  <a:cubicBezTo>
                    <a:pt x="387" y="105"/>
                    <a:pt x="524" y="7"/>
                    <a:pt x="658" y="21"/>
                  </a:cubicBezTo>
                  <a:cubicBezTo>
                    <a:pt x="660" y="22"/>
                    <a:pt x="662" y="22"/>
                    <a:pt x="665" y="22"/>
                  </a:cubicBezTo>
                  <a:cubicBezTo>
                    <a:pt x="674" y="24"/>
                    <a:pt x="683" y="25"/>
                    <a:pt x="692" y="28"/>
                  </a:cubicBezTo>
                  <a:cubicBezTo>
                    <a:pt x="806" y="57"/>
                    <a:pt x="905" y="173"/>
                    <a:pt x="971" y="354"/>
                  </a:cubicBezTo>
                  <a:cubicBezTo>
                    <a:pt x="974" y="363"/>
                    <a:pt x="978" y="372"/>
                    <a:pt x="981" y="381"/>
                  </a:cubicBezTo>
                  <a:cubicBezTo>
                    <a:pt x="912" y="379"/>
                    <a:pt x="912" y="379"/>
                    <a:pt x="912" y="379"/>
                  </a:cubicBezTo>
                  <a:cubicBezTo>
                    <a:pt x="889" y="347"/>
                    <a:pt x="889" y="347"/>
                    <a:pt x="889" y="347"/>
                  </a:cubicBezTo>
                  <a:cubicBezTo>
                    <a:pt x="887" y="344"/>
                    <a:pt x="883" y="342"/>
                    <a:pt x="879" y="341"/>
                  </a:cubicBezTo>
                  <a:cubicBezTo>
                    <a:pt x="875" y="340"/>
                    <a:pt x="871" y="341"/>
                    <a:pt x="868" y="344"/>
                  </a:cubicBezTo>
                  <a:cubicBezTo>
                    <a:pt x="865" y="346"/>
                    <a:pt x="863" y="349"/>
                    <a:pt x="862" y="353"/>
                  </a:cubicBezTo>
                  <a:cubicBezTo>
                    <a:pt x="861" y="357"/>
                    <a:pt x="862" y="361"/>
                    <a:pt x="865" y="365"/>
                  </a:cubicBezTo>
                  <a:cubicBezTo>
                    <a:pt x="887" y="396"/>
                    <a:pt x="887" y="396"/>
                    <a:pt x="887" y="396"/>
                  </a:cubicBezTo>
                  <a:cubicBezTo>
                    <a:pt x="865" y="467"/>
                    <a:pt x="865" y="467"/>
                    <a:pt x="865" y="467"/>
                  </a:cubicBezTo>
                  <a:cubicBezTo>
                    <a:pt x="865" y="468"/>
                    <a:pt x="865" y="470"/>
                    <a:pt x="866" y="470"/>
                  </a:cubicBezTo>
                  <a:cubicBezTo>
                    <a:pt x="877" y="479"/>
                    <a:pt x="877" y="479"/>
                    <a:pt x="877" y="479"/>
                  </a:cubicBezTo>
                  <a:cubicBezTo>
                    <a:pt x="877" y="479"/>
                    <a:pt x="878" y="479"/>
                    <a:pt x="878" y="479"/>
                  </a:cubicBezTo>
                  <a:cubicBezTo>
                    <a:pt x="880" y="480"/>
                    <a:pt x="881" y="479"/>
                    <a:pt x="882" y="478"/>
                  </a:cubicBezTo>
                  <a:cubicBezTo>
                    <a:pt x="916" y="436"/>
                    <a:pt x="916" y="436"/>
                    <a:pt x="916" y="436"/>
                  </a:cubicBezTo>
                  <a:cubicBezTo>
                    <a:pt x="928" y="454"/>
                    <a:pt x="928" y="454"/>
                    <a:pt x="928" y="454"/>
                  </a:cubicBezTo>
                  <a:cubicBezTo>
                    <a:pt x="929" y="455"/>
                    <a:pt x="930" y="456"/>
                    <a:pt x="931" y="457"/>
                  </a:cubicBezTo>
                  <a:cubicBezTo>
                    <a:pt x="922" y="488"/>
                    <a:pt x="922" y="488"/>
                    <a:pt x="922" y="488"/>
                  </a:cubicBezTo>
                  <a:cubicBezTo>
                    <a:pt x="922" y="490"/>
                    <a:pt x="922" y="491"/>
                    <a:pt x="924" y="492"/>
                  </a:cubicBezTo>
                  <a:cubicBezTo>
                    <a:pt x="931" y="497"/>
                    <a:pt x="931" y="497"/>
                    <a:pt x="931" y="497"/>
                  </a:cubicBezTo>
                  <a:cubicBezTo>
                    <a:pt x="932" y="498"/>
                    <a:pt x="933" y="498"/>
                    <a:pt x="934" y="498"/>
                  </a:cubicBezTo>
                  <a:cubicBezTo>
                    <a:pt x="935" y="497"/>
                    <a:pt x="936" y="497"/>
                    <a:pt x="936" y="496"/>
                  </a:cubicBezTo>
                  <a:cubicBezTo>
                    <a:pt x="942" y="486"/>
                    <a:pt x="950" y="478"/>
                    <a:pt x="959" y="471"/>
                  </a:cubicBezTo>
                  <a:cubicBezTo>
                    <a:pt x="968" y="464"/>
                    <a:pt x="979" y="460"/>
                    <a:pt x="990" y="458"/>
                  </a:cubicBezTo>
                  <a:cubicBezTo>
                    <a:pt x="991" y="457"/>
                    <a:pt x="992" y="457"/>
                    <a:pt x="993" y="456"/>
                  </a:cubicBezTo>
                  <a:cubicBezTo>
                    <a:pt x="993" y="455"/>
                    <a:pt x="993" y="454"/>
                    <a:pt x="993" y="453"/>
                  </a:cubicBezTo>
                  <a:cubicBezTo>
                    <a:pt x="991" y="444"/>
                    <a:pt x="991" y="444"/>
                    <a:pt x="991" y="444"/>
                  </a:cubicBezTo>
                  <a:cubicBezTo>
                    <a:pt x="990" y="443"/>
                    <a:pt x="989" y="442"/>
                    <a:pt x="987" y="442"/>
                  </a:cubicBezTo>
                  <a:cubicBezTo>
                    <a:pt x="955" y="440"/>
                    <a:pt x="955" y="440"/>
                    <a:pt x="955" y="440"/>
                  </a:cubicBezTo>
                  <a:cubicBezTo>
                    <a:pt x="954" y="438"/>
                    <a:pt x="954" y="437"/>
                    <a:pt x="953" y="436"/>
                  </a:cubicBezTo>
                  <a:cubicBezTo>
                    <a:pt x="940" y="419"/>
                    <a:pt x="940" y="419"/>
                    <a:pt x="940" y="419"/>
                  </a:cubicBezTo>
                  <a:cubicBezTo>
                    <a:pt x="987" y="402"/>
                    <a:pt x="987" y="402"/>
                    <a:pt x="987" y="402"/>
                  </a:cubicBezTo>
                  <a:cubicBezTo>
                    <a:pt x="1054" y="610"/>
                    <a:pt x="1074" y="876"/>
                    <a:pt x="1045" y="1151"/>
                  </a:cubicBezTo>
                  <a:cubicBezTo>
                    <a:pt x="1044" y="1159"/>
                    <a:pt x="1044" y="1159"/>
                    <a:pt x="1044" y="1159"/>
                  </a:cubicBezTo>
                  <a:cubicBezTo>
                    <a:pt x="1044" y="1160"/>
                    <a:pt x="1045" y="1161"/>
                    <a:pt x="1045" y="1162"/>
                  </a:cubicBezTo>
                  <a:cubicBezTo>
                    <a:pt x="1046" y="1163"/>
                    <a:pt x="1047" y="1163"/>
                    <a:pt x="1048" y="1163"/>
                  </a:cubicBezTo>
                  <a:cubicBezTo>
                    <a:pt x="1105" y="1164"/>
                    <a:pt x="1105" y="1164"/>
                    <a:pt x="1105" y="1164"/>
                  </a:cubicBezTo>
                  <a:cubicBezTo>
                    <a:pt x="1107" y="1164"/>
                    <a:pt x="1108" y="1163"/>
                    <a:pt x="1109" y="1162"/>
                  </a:cubicBezTo>
                  <a:cubicBezTo>
                    <a:pt x="1109" y="1160"/>
                    <a:pt x="1109" y="1158"/>
                    <a:pt x="1107" y="1158"/>
                  </a:cubicBezTo>
                  <a:cubicBezTo>
                    <a:pt x="1103" y="1155"/>
                    <a:pt x="1097" y="1153"/>
                    <a:pt x="1091" y="1152"/>
                  </a:cubicBezTo>
                  <a:cubicBezTo>
                    <a:pt x="1091" y="1151"/>
                    <a:pt x="1091" y="1151"/>
                    <a:pt x="1091" y="1151"/>
                  </a:cubicBezTo>
                  <a:cubicBezTo>
                    <a:pt x="1089" y="1151"/>
                    <a:pt x="1088" y="1150"/>
                    <a:pt x="1088" y="1150"/>
                  </a:cubicBezTo>
                  <a:cubicBezTo>
                    <a:pt x="1088" y="1150"/>
                    <a:pt x="1088" y="1150"/>
                    <a:pt x="1088" y="1150"/>
                  </a:cubicBezTo>
                  <a:cubicBezTo>
                    <a:pt x="1088" y="1150"/>
                    <a:pt x="1087" y="1150"/>
                    <a:pt x="1088" y="1149"/>
                  </a:cubicBezTo>
                  <a:cubicBezTo>
                    <a:pt x="1088" y="1149"/>
                    <a:pt x="1089" y="1148"/>
                    <a:pt x="1094" y="1149"/>
                  </a:cubicBezTo>
                  <a:cubicBezTo>
                    <a:pt x="1094" y="1149"/>
                    <a:pt x="1105" y="1151"/>
                    <a:pt x="1115" y="1158"/>
                  </a:cubicBezTo>
                  <a:cubicBezTo>
                    <a:pt x="1124" y="1163"/>
                    <a:pt x="1125" y="1172"/>
                    <a:pt x="1125" y="1175"/>
                  </a:cubicBezTo>
                  <a:cubicBezTo>
                    <a:pt x="1124" y="1177"/>
                    <a:pt x="1124" y="1177"/>
                    <a:pt x="1124" y="1177"/>
                  </a:cubicBezTo>
                  <a:cubicBezTo>
                    <a:pt x="1124" y="1181"/>
                    <a:pt x="1121" y="1189"/>
                    <a:pt x="1112" y="1192"/>
                  </a:cubicBezTo>
                  <a:cubicBezTo>
                    <a:pt x="1101" y="1196"/>
                    <a:pt x="1091" y="1196"/>
                    <a:pt x="1089" y="1196"/>
                  </a:cubicBezTo>
                  <a:cubicBezTo>
                    <a:pt x="1089" y="1196"/>
                    <a:pt x="1089" y="1196"/>
                    <a:pt x="1089" y="1196"/>
                  </a:cubicBezTo>
                  <a:cubicBezTo>
                    <a:pt x="1088" y="1196"/>
                    <a:pt x="1087" y="1196"/>
                    <a:pt x="1086" y="1195"/>
                  </a:cubicBezTo>
                  <a:cubicBezTo>
                    <a:pt x="1085" y="1195"/>
                    <a:pt x="1085" y="1195"/>
                    <a:pt x="1084" y="1194"/>
                  </a:cubicBezTo>
                  <a:cubicBezTo>
                    <a:pt x="1084" y="1194"/>
                    <a:pt x="1084" y="1194"/>
                    <a:pt x="1085" y="1193"/>
                  </a:cubicBezTo>
                  <a:moveTo>
                    <a:pt x="50" y="933"/>
                  </a:moveTo>
                  <a:cubicBezTo>
                    <a:pt x="49" y="936"/>
                    <a:pt x="47" y="939"/>
                    <a:pt x="45" y="941"/>
                  </a:cubicBezTo>
                  <a:cubicBezTo>
                    <a:pt x="42" y="943"/>
                    <a:pt x="38" y="944"/>
                    <a:pt x="35" y="944"/>
                  </a:cubicBezTo>
                  <a:cubicBezTo>
                    <a:pt x="28" y="943"/>
                    <a:pt x="22" y="936"/>
                    <a:pt x="23" y="929"/>
                  </a:cubicBezTo>
                  <a:cubicBezTo>
                    <a:pt x="24" y="926"/>
                    <a:pt x="26" y="923"/>
                    <a:pt x="28" y="921"/>
                  </a:cubicBezTo>
                  <a:cubicBezTo>
                    <a:pt x="31" y="918"/>
                    <a:pt x="35" y="917"/>
                    <a:pt x="38" y="918"/>
                  </a:cubicBezTo>
                  <a:cubicBezTo>
                    <a:pt x="39" y="918"/>
                    <a:pt x="39" y="918"/>
                    <a:pt x="40" y="918"/>
                  </a:cubicBezTo>
                  <a:cubicBezTo>
                    <a:pt x="46" y="920"/>
                    <a:pt x="50" y="926"/>
                    <a:pt x="50" y="932"/>
                  </a:cubicBezTo>
                  <a:cubicBezTo>
                    <a:pt x="50" y="932"/>
                    <a:pt x="50" y="933"/>
                    <a:pt x="50" y="933"/>
                  </a:cubicBezTo>
                  <a:moveTo>
                    <a:pt x="34" y="1052"/>
                  </a:moveTo>
                  <a:cubicBezTo>
                    <a:pt x="34" y="1056"/>
                    <a:pt x="32" y="1059"/>
                    <a:pt x="29" y="1061"/>
                  </a:cubicBezTo>
                  <a:cubicBezTo>
                    <a:pt x="27" y="1063"/>
                    <a:pt x="23" y="1064"/>
                    <a:pt x="20" y="1064"/>
                  </a:cubicBezTo>
                  <a:cubicBezTo>
                    <a:pt x="12" y="1063"/>
                    <a:pt x="7" y="1056"/>
                    <a:pt x="8" y="1049"/>
                  </a:cubicBezTo>
                  <a:cubicBezTo>
                    <a:pt x="9" y="1046"/>
                    <a:pt x="10" y="1043"/>
                    <a:pt x="13" y="1041"/>
                  </a:cubicBezTo>
                  <a:cubicBezTo>
                    <a:pt x="16" y="1038"/>
                    <a:pt x="19" y="1037"/>
                    <a:pt x="23" y="1038"/>
                  </a:cubicBezTo>
                  <a:cubicBezTo>
                    <a:pt x="23" y="1038"/>
                    <a:pt x="23" y="1038"/>
                    <a:pt x="23" y="1038"/>
                  </a:cubicBezTo>
                  <a:cubicBezTo>
                    <a:pt x="23" y="1038"/>
                    <a:pt x="24" y="1038"/>
                    <a:pt x="24" y="1038"/>
                  </a:cubicBezTo>
                  <a:cubicBezTo>
                    <a:pt x="25" y="1038"/>
                    <a:pt x="25" y="1038"/>
                    <a:pt x="25" y="1038"/>
                  </a:cubicBezTo>
                  <a:cubicBezTo>
                    <a:pt x="31" y="1040"/>
                    <a:pt x="35" y="1046"/>
                    <a:pt x="34" y="1052"/>
                  </a:cubicBezTo>
                </a:path>
              </a:pathLst>
            </a:custGeom>
            <a:solidFill>
              <a:srgbClr val="3E8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2907" y="482"/>
              <a:ext cx="204" cy="457"/>
            </a:xfrm>
            <a:custGeom>
              <a:avLst/>
              <a:gdLst>
                <a:gd name="T0" fmla="*/ 60 w 86"/>
                <a:gd name="T1" fmla="*/ 186 h 193"/>
                <a:gd name="T2" fmla="*/ 59 w 86"/>
                <a:gd name="T3" fmla="*/ 186 h 193"/>
                <a:gd name="T4" fmla="*/ 55 w 86"/>
                <a:gd name="T5" fmla="*/ 186 h 193"/>
                <a:gd name="T6" fmla="*/ 46 w 86"/>
                <a:gd name="T7" fmla="*/ 183 h 193"/>
                <a:gd name="T8" fmla="*/ 19 w 86"/>
                <a:gd name="T9" fmla="*/ 133 h 193"/>
                <a:gd name="T10" fmla="*/ 47 w 86"/>
                <a:gd name="T11" fmla="*/ 45 h 193"/>
                <a:gd name="T12" fmla="*/ 48 w 86"/>
                <a:gd name="T13" fmla="*/ 43 h 193"/>
                <a:gd name="T14" fmla="*/ 48 w 86"/>
                <a:gd name="T15" fmla="*/ 41 h 193"/>
                <a:gd name="T16" fmla="*/ 71 w 86"/>
                <a:gd name="T17" fmla="*/ 8 h 193"/>
                <a:gd name="T18" fmla="*/ 82 w 86"/>
                <a:gd name="T19" fmla="*/ 8 h 193"/>
                <a:gd name="T20" fmla="*/ 85 w 86"/>
                <a:gd name="T21" fmla="*/ 7 h 193"/>
                <a:gd name="T22" fmla="*/ 86 w 86"/>
                <a:gd name="T23" fmla="*/ 4 h 193"/>
                <a:gd name="T24" fmla="*/ 83 w 86"/>
                <a:gd name="T25" fmla="*/ 1 h 193"/>
                <a:gd name="T26" fmla="*/ 83 w 86"/>
                <a:gd name="T27" fmla="*/ 1 h 193"/>
                <a:gd name="T28" fmla="*/ 83 w 86"/>
                <a:gd name="T29" fmla="*/ 1 h 193"/>
                <a:gd name="T30" fmla="*/ 70 w 86"/>
                <a:gd name="T31" fmla="*/ 1 h 193"/>
                <a:gd name="T32" fmla="*/ 41 w 86"/>
                <a:gd name="T33" fmla="*/ 39 h 193"/>
                <a:gd name="T34" fmla="*/ 41 w 86"/>
                <a:gd name="T35" fmla="*/ 40 h 193"/>
                <a:gd name="T36" fmla="*/ 12 w 86"/>
                <a:gd name="T37" fmla="*/ 135 h 193"/>
                <a:gd name="T38" fmla="*/ 43 w 86"/>
                <a:gd name="T39" fmla="*/ 189 h 193"/>
                <a:gd name="T40" fmla="*/ 49 w 86"/>
                <a:gd name="T41" fmla="*/ 192 h 193"/>
                <a:gd name="T42" fmla="*/ 54 w 86"/>
                <a:gd name="T43" fmla="*/ 193 h 193"/>
                <a:gd name="T44" fmla="*/ 59 w 86"/>
                <a:gd name="T45" fmla="*/ 193 h 193"/>
                <a:gd name="T46" fmla="*/ 62 w 86"/>
                <a:gd name="T47" fmla="*/ 192 h 193"/>
                <a:gd name="T48" fmla="*/ 63 w 86"/>
                <a:gd name="T49" fmla="*/ 189 h 193"/>
                <a:gd name="T50" fmla="*/ 60 w 86"/>
                <a:gd name="T51" fmla="*/ 18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193">
                  <a:moveTo>
                    <a:pt x="60" y="186"/>
                  </a:moveTo>
                  <a:cubicBezTo>
                    <a:pt x="59" y="186"/>
                    <a:pt x="59" y="186"/>
                    <a:pt x="59" y="186"/>
                  </a:cubicBezTo>
                  <a:cubicBezTo>
                    <a:pt x="59" y="186"/>
                    <a:pt x="57" y="186"/>
                    <a:pt x="55" y="186"/>
                  </a:cubicBezTo>
                  <a:cubicBezTo>
                    <a:pt x="53" y="185"/>
                    <a:pt x="49" y="184"/>
                    <a:pt x="46" y="183"/>
                  </a:cubicBezTo>
                  <a:cubicBezTo>
                    <a:pt x="37" y="178"/>
                    <a:pt x="26" y="156"/>
                    <a:pt x="19" y="133"/>
                  </a:cubicBezTo>
                  <a:cubicBezTo>
                    <a:pt x="14" y="117"/>
                    <a:pt x="7" y="78"/>
                    <a:pt x="47" y="45"/>
                  </a:cubicBezTo>
                  <a:cubicBezTo>
                    <a:pt x="47" y="44"/>
                    <a:pt x="48" y="44"/>
                    <a:pt x="48" y="43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50" y="32"/>
                    <a:pt x="55" y="11"/>
                    <a:pt x="71" y="8"/>
                  </a:cubicBezTo>
                  <a:cubicBezTo>
                    <a:pt x="74" y="7"/>
                    <a:pt x="81" y="8"/>
                    <a:pt x="82" y="8"/>
                  </a:cubicBezTo>
                  <a:cubicBezTo>
                    <a:pt x="83" y="8"/>
                    <a:pt x="84" y="7"/>
                    <a:pt x="85" y="7"/>
                  </a:cubicBezTo>
                  <a:cubicBezTo>
                    <a:pt x="86" y="6"/>
                    <a:pt x="86" y="5"/>
                    <a:pt x="86" y="4"/>
                  </a:cubicBezTo>
                  <a:cubicBezTo>
                    <a:pt x="86" y="3"/>
                    <a:pt x="85" y="1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0" y="0"/>
                    <a:pt x="74" y="0"/>
                    <a:pt x="70" y="1"/>
                  </a:cubicBezTo>
                  <a:cubicBezTo>
                    <a:pt x="49" y="4"/>
                    <a:pt x="43" y="30"/>
                    <a:pt x="41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0" y="76"/>
                    <a:pt x="7" y="118"/>
                    <a:pt x="12" y="135"/>
                  </a:cubicBezTo>
                  <a:cubicBezTo>
                    <a:pt x="18" y="156"/>
                    <a:pt x="31" y="182"/>
                    <a:pt x="43" y="189"/>
                  </a:cubicBezTo>
                  <a:cubicBezTo>
                    <a:pt x="45" y="190"/>
                    <a:pt x="47" y="191"/>
                    <a:pt x="49" y="192"/>
                  </a:cubicBezTo>
                  <a:cubicBezTo>
                    <a:pt x="51" y="192"/>
                    <a:pt x="53" y="192"/>
                    <a:pt x="54" y="193"/>
                  </a:cubicBezTo>
                  <a:cubicBezTo>
                    <a:pt x="57" y="193"/>
                    <a:pt x="59" y="193"/>
                    <a:pt x="59" y="193"/>
                  </a:cubicBezTo>
                  <a:cubicBezTo>
                    <a:pt x="60" y="193"/>
                    <a:pt x="61" y="193"/>
                    <a:pt x="62" y="192"/>
                  </a:cubicBezTo>
                  <a:cubicBezTo>
                    <a:pt x="62" y="191"/>
                    <a:pt x="63" y="190"/>
                    <a:pt x="63" y="189"/>
                  </a:cubicBezTo>
                  <a:cubicBezTo>
                    <a:pt x="63" y="188"/>
                    <a:pt x="61" y="186"/>
                    <a:pt x="60" y="186"/>
                  </a:cubicBezTo>
                </a:path>
              </a:pathLst>
            </a:custGeom>
            <a:solidFill>
              <a:srgbClr val="3E8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26"/>
            <p:cNvSpPr>
              <a:spLocks noEditPoints="1"/>
            </p:cNvSpPr>
            <p:nvPr/>
          </p:nvSpPr>
          <p:spPr bwMode="auto">
            <a:xfrm>
              <a:off x="2950" y="615"/>
              <a:ext cx="78" cy="220"/>
            </a:xfrm>
            <a:custGeom>
              <a:avLst/>
              <a:gdLst>
                <a:gd name="T0" fmla="*/ 31 w 33"/>
                <a:gd name="T1" fmla="*/ 0 h 93"/>
                <a:gd name="T2" fmla="*/ 27 w 33"/>
                <a:gd name="T3" fmla="*/ 0 h 93"/>
                <a:gd name="T4" fmla="*/ 4 w 33"/>
                <a:gd name="T5" fmla="*/ 45 h 93"/>
                <a:gd name="T6" fmla="*/ 15 w 33"/>
                <a:gd name="T7" fmla="*/ 91 h 93"/>
                <a:gd name="T8" fmla="*/ 17 w 33"/>
                <a:gd name="T9" fmla="*/ 93 h 93"/>
                <a:gd name="T10" fmla="*/ 17 w 33"/>
                <a:gd name="T11" fmla="*/ 93 h 93"/>
                <a:gd name="T12" fmla="*/ 18 w 33"/>
                <a:gd name="T13" fmla="*/ 93 h 93"/>
                <a:gd name="T14" fmla="*/ 21 w 33"/>
                <a:gd name="T15" fmla="*/ 90 h 93"/>
                <a:gd name="T16" fmla="*/ 22 w 33"/>
                <a:gd name="T17" fmla="*/ 89 h 93"/>
                <a:gd name="T18" fmla="*/ 32 w 33"/>
                <a:gd name="T19" fmla="*/ 4 h 93"/>
                <a:gd name="T20" fmla="*/ 31 w 33"/>
                <a:gd name="T21" fmla="*/ 0 h 93"/>
                <a:gd name="T22" fmla="*/ 24 w 33"/>
                <a:gd name="T23" fmla="*/ 13 h 93"/>
                <a:gd name="T24" fmla="*/ 16 w 33"/>
                <a:gd name="T25" fmla="*/ 77 h 93"/>
                <a:gd name="T26" fmla="*/ 11 w 33"/>
                <a:gd name="T27" fmla="*/ 46 h 93"/>
                <a:gd name="T28" fmla="*/ 24 w 33"/>
                <a:gd name="T29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93">
                  <a:moveTo>
                    <a:pt x="31" y="0"/>
                  </a:moveTo>
                  <a:cubicBezTo>
                    <a:pt x="30" y="0"/>
                    <a:pt x="28" y="0"/>
                    <a:pt x="27" y="0"/>
                  </a:cubicBezTo>
                  <a:cubicBezTo>
                    <a:pt x="27" y="1"/>
                    <a:pt x="7" y="14"/>
                    <a:pt x="4" y="45"/>
                  </a:cubicBezTo>
                  <a:cubicBezTo>
                    <a:pt x="0" y="69"/>
                    <a:pt x="14" y="90"/>
                    <a:pt x="15" y="91"/>
                  </a:cubicBezTo>
                  <a:cubicBezTo>
                    <a:pt x="15" y="92"/>
                    <a:pt x="16" y="92"/>
                    <a:pt x="17" y="93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3"/>
                    <a:pt x="17" y="93"/>
                    <a:pt x="18" y="93"/>
                  </a:cubicBezTo>
                  <a:cubicBezTo>
                    <a:pt x="19" y="93"/>
                    <a:pt x="21" y="92"/>
                    <a:pt x="21" y="90"/>
                  </a:cubicBezTo>
                  <a:cubicBezTo>
                    <a:pt x="22" y="90"/>
                    <a:pt x="22" y="89"/>
                    <a:pt x="22" y="89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2"/>
                    <a:pt x="32" y="1"/>
                    <a:pt x="31" y="0"/>
                  </a:cubicBezTo>
                  <a:moveTo>
                    <a:pt x="24" y="13"/>
                  </a:moveTo>
                  <a:cubicBezTo>
                    <a:pt x="16" y="77"/>
                    <a:pt x="16" y="77"/>
                    <a:pt x="16" y="77"/>
                  </a:cubicBezTo>
                  <a:cubicBezTo>
                    <a:pt x="12" y="69"/>
                    <a:pt x="9" y="58"/>
                    <a:pt x="11" y="46"/>
                  </a:cubicBezTo>
                  <a:cubicBezTo>
                    <a:pt x="13" y="30"/>
                    <a:pt x="19" y="19"/>
                    <a:pt x="24" y="13"/>
                  </a:cubicBezTo>
                </a:path>
              </a:pathLst>
            </a:custGeom>
            <a:solidFill>
              <a:srgbClr val="3E8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3056" y="634"/>
              <a:ext cx="36" cy="163"/>
            </a:xfrm>
            <a:custGeom>
              <a:avLst/>
              <a:gdLst>
                <a:gd name="T0" fmla="*/ 3 w 15"/>
                <a:gd name="T1" fmla="*/ 69 h 69"/>
                <a:gd name="T2" fmla="*/ 3 w 15"/>
                <a:gd name="T3" fmla="*/ 69 h 69"/>
                <a:gd name="T4" fmla="*/ 7 w 15"/>
                <a:gd name="T5" fmla="*/ 66 h 69"/>
                <a:gd name="T6" fmla="*/ 15 w 15"/>
                <a:gd name="T7" fmla="*/ 4 h 69"/>
                <a:gd name="T8" fmla="*/ 12 w 15"/>
                <a:gd name="T9" fmla="*/ 0 h 69"/>
                <a:gd name="T10" fmla="*/ 12 w 15"/>
                <a:gd name="T11" fmla="*/ 0 h 69"/>
                <a:gd name="T12" fmla="*/ 8 w 15"/>
                <a:gd name="T13" fmla="*/ 3 h 69"/>
                <a:gd name="T14" fmla="*/ 0 w 15"/>
                <a:gd name="T15" fmla="*/ 65 h 69"/>
                <a:gd name="T16" fmla="*/ 3 w 15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9">
                  <a:moveTo>
                    <a:pt x="3" y="69"/>
                  </a:moveTo>
                  <a:cubicBezTo>
                    <a:pt x="3" y="69"/>
                    <a:pt x="3" y="69"/>
                    <a:pt x="3" y="69"/>
                  </a:cubicBezTo>
                  <a:cubicBezTo>
                    <a:pt x="5" y="69"/>
                    <a:pt x="7" y="68"/>
                    <a:pt x="7" y="6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1"/>
                    <a:pt x="8" y="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1" y="68"/>
                    <a:pt x="3" y="69"/>
                  </a:cubicBezTo>
                </a:path>
              </a:pathLst>
            </a:custGeom>
            <a:solidFill>
              <a:srgbClr val="3E8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4736" y="-294"/>
              <a:ext cx="134" cy="126"/>
            </a:xfrm>
            <a:custGeom>
              <a:avLst/>
              <a:gdLst>
                <a:gd name="T0" fmla="*/ 4 w 57"/>
                <a:gd name="T1" fmla="*/ 33 h 53"/>
                <a:gd name="T2" fmla="*/ 7 w 57"/>
                <a:gd name="T3" fmla="*/ 32 h 53"/>
                <a:gd name="T4" fmla="*/ 34 w 57"/>
                <a:gd name="T5" fmla="*/ 10 h 53"/>
                <a:gd name="T6" fmla="*/ 41 w 57"/>
                <a:gd name="T7" fmla="*/ 8 h 53"/>
                <a:gd name="T8" fmla="*/ 41 w 57"/>
                <a:gd name="T9" fmla="*/ 8 h 53"/>
                <a:gd name="T10" fmla="*/ 47 w 57"/>
                <a:gd name="T11" fmla="*/ 11 h 53"/>
                <a:gd name="T12" fmla="*/ 49 w 57"/>
                <a:gd name="T13" fmla="*/ 18 h 53"/>
                <a:gd name="T14" fmla="*/ 46 w 57"/>
                <a:gd name="T15" fmla="*/ 24 h 53"/>
                <a:gd name="T16" fmla="*/ 19 w 57"/>
                <a:gd name="T17" fmla="*/ 47 h 53"/>
                <a:gd name="T18" fmla="*/ 17 w 57"/>
                <a:gd name="T19" fmla="*/ 49 h 53"/>
                <a:gd name="T20" fmla="*/ 18 w 57"/>
                <a:gd name="T21" fmla="*/ 52 h 53"/>
                <a:gd name="T22" fmla="*/ 20 w 57"/>
                <a:gd name="T23" fmla="*/ 53 h 53"/>
                <a:gd name="T24" fmla="*/ 20 w 57"/>
                <a:gd name="T25" fmla="*/ 53 h 53"/>
                <a:gd name="T26" fmla="*/ 23 w 57"/>
                <a:gd name="T27" fmla="*/ 52 h 53"/>
                <a:gd name="T28" fmla="*/ 51 w 57"/>
                <a:gd name="T29" fmla="*/ 30 h 53"/>
                <a:gd name="T30" fmla="*/ 57 w 57"/>
                <a:gd name="T31" fmla="*/ 19 h 53"/>
                <a:gd name="T32" fmla="*/ 53 w 57"/>
                <a:gd name="T33" fmla="*/ 6 h 53"/>
                <a:gd name="T34" fmla="*/ 42 w 57"/>
                <a:gd name="T35" fmla="*/ 0 h 53"/>
                <a:gd name="T36" fmla="*/ 29 w 57"/>
                <a:gd name="T37" fmla="*/ 4 h 53"/>
                <a:gd name="T38" fmla="*/ 2 w 57"/>
                <a:gd name="T39" fmla="*/ 27 h 53"/>
                <a:gd name="T40" fmla="*/ 2 w 57"/>
                <a:gd name="T41" fmla="*/ 32 h 53"/>
                <a:gd name="T42" fmla="*/ 4 w 57"/>
                <a:gd name="T4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53">
                  <a:moveTo>
                    <a:pt x="4" y="33"/>
                  </a:moveTo>
                  <a:cubicBezTo>
                    <a:pt x="5" y="33"/>
                    <a:pt x="6" y="33"/>
                    <a:pt x="7" y="32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6" y="8"/>
                    <a:pt x="38" y="7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4" y="8"/>
                    <a:pt x="46" y="9"/>
                    <a:pt x="47" y="11"/>
                  </a:cubicBezTo>
                  <a:cubicBezTo>
                    <a:pt x="49" y="13"/>
                    <a:pt x="50" y="15"/>
                    <a:pt x="49" y="18"/>
                  </a:cubicBezTo>
                  <a:cubicBezTo>
                    <a:pt x="49" y="20"/>
                    <a:pt x="48" y="23"/>
                    <a:pt x="46" y="24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7"/>
                    <a:pt x="17" y="48"/>
                    <a:pt x="17" y="49"/>
                  </a:cubicBezTo>
                  <a:cubicBezTo>
                    <a:pt x="17" y="50"/>
                    <a:pt x="18" y="51"/>
                    <a:pt x="18" y="52"/>
                  </a:cubicBezTo>
                  <a:cubicBezTo>
                    <a:pt x="19" y="52"/>
                    <a:pt x="19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3"/>
                    <a:pt x="22" y="53"/>
                    <a:pt x="23" y="5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4" y="27"/>
                    <a:pt x="56" y="23"/>
                    <a:pt x="57" y="19"/>
                  </a:cubicBezTo>
                  <a:cubicBezTo>
                    <a:pt x="57" y="14"/>
                    <a:pt x="56" y="10"/>
                    <a:pt x="53" y="6"/>
                  </a:cubicBezTo>
                  <a:cubicBezTo>
                    <a:pt x="50" y="3"/>
                    <a:pt x="46" y="1"/>
                    <a:pt x="42" y="0"/>
                  </a:cubicBezTo>
                  <a:cubicBezTo>
                    <a:pt x="37" y="0"/>
                    <a:pt x="33" y="1"/>
                    <a:pt x="29" y="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8"/>
                    <a:pt x="0" y="30"/>
                    <a:pt x="2" y="32"/>
                  </a:cubicBezTo>
                  <a:cubicBezTo>
                    <a:pt x="2" y="32"/>
                    <a:pt x="3" y="33"/>
                    <a:pt x="4" y="33"/>
                  </a:cubicBezTo>
                </a:path>
              </a:pathLst>
            </a:custGeom>
            <a:solidFill>
              <a:srgbClr val="57C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29"/>
            <p:cNvSpPr>
              <a:spLocks noEditPoints="1"/>
            </p:cNvSpPr>
            <p:nvPr/>
          </p:nvSpPr>
          <p:spPr bwMode="auto">
            <a:xfrm>
              <a:off x="4830" y="-227"/>
              <a:ext cx="109" cy="106"/>
            </a:xfrm>
            <a:custGeom>
              <a:avLst/>
              <a:gdLst>
                <a:gd name="T0" fmla="*/ 3 w 46"/>
                <a:gd name="T1" fmla="*/ 26 h 45"/>
                <a:gd name="T2" fmla="*/ 17 w 46"/>
                <a:gd name="T3" fmla="*/ 43 h 45"/>
                <a:gd name="T4" fmla="*/ 21 w 46"/>
                <a:gd name="T5" fmla="*/ 45 h 45"/>
                <a:gd name="T6" fmla="*/ 22 w 46"/>
                <a:gd name="T7" fmla="*/ 45 h 45"/>
                <a:gd name="T8" fmla="*/ 28 w 46"/>
                <a:gd name="T9" fmla="*/ 44 h 45"/>
                <a:gd name="T10" fmla="*/ 43 w 46"/>
                <a:gd name="T11" fmla="*/ 31 h 45"/>
                <a:gd name="T12" fmla="*/ 46 w 46"/>
                <a:gd name="T13" fmla="*/ 26 h 45"/>
                <a:gd name="T14" fmla="*/ 44 w 46"/>
                <a:gd name="T15" fmla="*/ 20 h 45"/>
                <a:gd name="T16" fmla="*/ 30 w 46"/>
                <a:gd name="T17" fmla="*/ 3 h 45"/>
                <a:gd name="T18" fmla="*/ 25 w 46"/>
                <a:gd name="T19" fmla="*/ 1 h 45"/>
                <a:gd name="T20" fmla="*/ 19 w 46"/>
                <a:gd name="T21" fmla="*/ 2 h 45"/>
                <a:gd name="T22" fmla="*/ 4 w 46"/>
                <a:gd name="T23" fmla="*/ 15 h 45"/>
                <a:gd name="T24" fmla="*/ 3 w 46"/>
                <a:gd name="T25" fmla="*/ 26 h 45"/>
                <a:gd name="T26" fmla="*/ 23 w 46"/>
                <a:gd name="T27" fmla="*/ 38 h 45"/>
                <a:gd name="T28" fmla="*/ 8 w 46"/>
                <a:gd name="T29" fmla="*/ 21 h 45"/>
                <a:gd name="T30" fmla="*/ 8 w 46"/>
                <a:gd name="T31" fmla="*/ 21 h 45"/>
                <a:gd name="T32" fmla="*/ 8 w 46"/>
                <a:gd name="T33" fmla="*/ 20 h 45"/>
                <a:gd name="T34" fmla="*/ 24 w 46"/>
                <a:gd name="T35" fmla="*/ 8 h 45"/>
                <a:gd name="T36" fmla="*/ 24 w 46"/>
                <a:gd name="T37" fmla="*/ 8 h 45"/>
                <a:gd name="T38" fmla="*/ 24 w 46"/>
                <a:gd name="T39" fmla="*/ 8 h 45"/>
                <a:gd name="T40" fmla="*/ 25 w 46"/>
                <a:gd name="T41" fmla="*/ 8 h 45"/>
                <a:gd name="T42" fmla="*/ 38 w 46"/>
                <a:gd name="T43" fmla="*/ 25 h 45"/>
                <a:gd name="T44" fmla="*/ 39 w 46"/>
                <a:gd name="T45" fmla="*/ 25 h 45"/>
                <a:gd name="T46" fmla="*/ 38 w 46"/>
                <a:gd name="T47" fmla="*/ 25 h 45"/>
                <a:gd name="T48" fmla="*/ 23 w 46"/>
                <a:gd name="T49" fmla="*/ 38 h 45"/>
                <a:gd name="T50" fmla="*/ 23 w 46"/>
                <a:gd name="T5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45">
                  <a:moveTo>
                    <a:pt x="3" y="26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8" y="44"/>
                    <a:pt x="19" y="45"/>
                    <a:pt x="21" y="45"/>
                  </a:cubicBezTo>
                  <a:cubicBezTo>
                    <a:pt x="21" y="45"/>
                    <a:pt x="22" y="45"/>
                    <a:pt x="22" y="45"/>
                  </a:cubicBezTo>
                  <a:cubicBezTo>
                    <a:pt x="24" y="45"/>
                    <a:pt x="26" y="45"/>
                    <a:pt x="28" y="44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4" y="30"/>
                    <a:pt x="45" y="28"/>
                    <a:pt x="46" y="26"/>
                  </a:cubicBezTo>
                  <a:cubicBezTo>
                    <a:pt x="46" y="24"/>
                    <a:pt x="45" y="22"/>
                    <a:pt x="44" y="2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19" y="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7"/>
                    <a:pt x="0" y="22"/>
                    <a:pt x="3" y="26"/>
                  </a:cubicBezTo>
                  <a:moveTo>
                    <a:pt x="23" y="38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5" y="8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8" y="25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</a:path>
              </a:pathLst>
            </a:custGeom>
            <a:solidFill>
              <a:srgbClr val="57C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30"/>
            <p:cNvSpPr>
              <a:spLocks noEditPoints="1"/>
            </p:cNvSpPr>
            <p:nvPr/>
          </p:nvSpPr>
          <p:spPr bwMode="auto">
            <a:xfrm>
              <a:off x="2423" y="-1261"/>
              <a:ext cx="3578" cy="4520"/>
            </a:xfrm>
            <a:custGeom>
              <a:avLst/>
              <a:gdLst>
                <a:gd name="T0" fmla="*/ 1173 w 1513"/>
                <a:gd name="T1" fmla="*/ 692 h 1911"/>
                <a:gd name="T2" fmla="*/ 1083 w 1513"/>
                <a:gd name="T3" fmla="*/ 483 h 1911"/>
                <a:gd name="T4" fmla="*/ 1106 w 1513"/>
                <a:gd name="T5" fmla="*/ 436 h 1911"/>
                <a:gd name="T6" fmla="*/ 1110 w 1513"/>
                <a:gd name="T7" fmla="*/ 417 h 1911"/>
                <a:gd name="T8" fmla="*/ 1101 w 1513"/>
                <a:gd name="T9" fmla="*/ 399 h 1911"/>
                <a:gd name="T10" fmla="*/ 1085 w 1513"/>
                <a:gd name="T11" fmla="*/ 407 h 1911"/>
                <a:gd name="T12" fmla="*/ 1004 w 1513"/>
                <a:gd name="T13" fmla="*/ 378 h 1911"/>
                <a:gd name="T14" fmla="*/ 1010 w 1513"/>
                <a:gd name="T15" fmla="*/ 394 h 1911"/>
                <a:gd name="T16" fmla="*/ 401 w 1513"/>
                <a:gd name="T17" fmla="*/ 16 h 1911"/>
                <a:gd name="T18" fmla="*/ 189 w 1513"/>
                <a:gd name="T19" fmla="*/ 941 h 1911"/>
                <a:gd name="T20" fmla="*/ 340 w 1513"/>
                <a:gd name="T21" fmla="*/ 1219 h 1911"/>
                <a:gd name="T22" fmla="*/ 682 w 1513"/>
                <a:gd name="T23" fmla="*/ 1633 h 1911"/>
                <a:gd name="T24" fmla="*/ 713 w 1513"/>
                <a:gd name="T25" fmla="*/ 1583 h 1911"/>
                <a:gd name="T26" fmla="*/ 695 w 1513"/>
                <a:gd name="T27" fmla="*/ 1593 h 1911"/>
                <a:gd name="T28" fmla="*/ 718 w 1513"/>
                <a:gd name="T29" fmla="*/ 1576 h 1911"/>
                <a:gd name="T30" fmla="*/ 739 w 1513"/>
                <a:gd name="T31" fmla="*/ 1581 h 1911"/>
                <a:gd name="T32" fmla="*/ 729 w 1513"/>
                <a:gd name="T33" fmla="*/ 1623 h 1911"/>
                <a:gd name="T34" fmla="*/ 729 w 1513"/>
                <a:gd name="T35" fmla="*/ 1620 h 1911"/>
                <a:gd name="T36" fmla="*/ 736 w 1513"/>
                <a:gd name="T37" fmla="*/ 1601 h 1911"/>
                <a:gd name="T38" fmla="*/ 689 w 1513"/>
                <a:gd name="T39" fmla="*/ 1639 h 1911"/>
                <a:gd name="T40" fmla="*/ 869 w 1513"/>
                <a:gd name="T41" fmla="*/ 1786 h 1911"/>
                <a:gd name="T42" fmla="*/ 1332 w 1513"/>
                <a:gd name="T43" fmla="*/ 1866 h 1911"/>
                <a:gd name="T44" fmla="*/ 748 w 1513"/>
                <a:gd name="T45" fmla="*/ 1562 h 1911"/>
                <a:gd name="T46" fmla="*/ 752 w 1513"/>
                <a:gd name="T47" fmla="*/ 1574 h 1911"/>
                <a:gd name="T48" fmla="*/ 742 w 1513"/>
                <a:gd name="T49" fmla="*/ 1564 h 1911"/>
                <a:gd name="T50" fmla="*/ 750 w 1513"/>
                <a:gd name="T51" fmla="*/ 1602 h 1911"/>
                <a:gd name="T52" fmla="*/ 757 w 1513"/>
                <a:gd name="T53" fmla="*/ 1559 h 1911"/>
                <a:gd name="T54" fmla="*/ 733 w 1513"/>
                <a:gd name="T55" fmla="*/ 1569 h 1911"/>
                <a:gd name="T56" fmla="*/ 693 w 1513"/>
                <a:gd name="T57" fmla="*/ 1583 h 1911"/>
                <a:gd name="T58" fmla="*/ 699 w 1513"/>
                <a:gd name="T59" fmla="*/ 1600 h 1911"/>
                <a:gd name="T60" fmla="*/ 242 w 1513"/>
                <a:gd name="T61" fmla="*/ 1034 h 1911"/>
                <a:gd name="T62" fmla="*/ 196 w 1513"/>
                <a:gd name="T63" fmla="*/ 937 h 1911"/>
                <a:gd name="T64" fmla="*/ 400 w 1513"/>
                <a:gd name="T65" fmla="*/ 23 h 1911"/>
                <a:gd name="T66" fmla="*/ 974 w 1513"/>
                <a:gd name="T67" fmla="*/ 432 h 1911"/>
                <a:gd name="T68" fmla="*/ 1019 w 1513"/>
                <a:gd name="T69" fmla="*/ 395 h 1911"/>
                <a:gd name="T70" fmla="*/ 1051 w 1513"/>
                <a:gd name="T71" fmla="*/ 377 h 1911"/>
                <a:gd name="T72" fmla="*/ 1087 w 1513"/>
                <a:gd name="T73" fmla="*/ 415 h 1911"/>
                <a:gd name="T74" fmla="*/ 1093 w 1513"/>
                <a:gd name="T75" fmla="*/ 422 h 1911"/>
                <a:gd name="T76" fmla="*/ 1085 w 1513"/>
                <a:gd name="T77" fmla="*/ 473 h 1911"/>
                <a:gd name="T78" fmla="*/ 1073 w 1513"/>
                <a:gd name="T79" fmla="*/ 464 h 1911"/>
                <a:gd name="T80" fmla="*/ 1167 w 1513"/>
                <a:gd name="T81" fmla="*/ 696 h 1911"/>
                <a:gd name="T82" fmla="*/ 1328 w 1513"/>
                <a:gd name="T83" fmla="*/ 1860 h 1911"/>
                <a:gd name="T84" fmla="*/ 873 w 1513"/>
                <a:gd name="T85" fmla="*/ 1780 h 1911"/>
                <a:gd name="T86" fmla="*/ 721 w 1513"/>
                <a:gd name="T87" fmla="*/ 1623 h 1911"/>
                <a:gd name="T88" fmla="*/ 728 w 1513"/>
                <a:gd name="T89" fmla="*/ 1630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13" h="1911">
                  <a:moveTo>
                    <a:pt x="1323" y="971"/>
                  </a:moveTo>
                  <a:cubicBezTo>
                    <a:pt x="1309" y="938"/>
                    <a:pt x="1293" y="906"/>
                    <a:pt x="1277" y="874"/>
                  </a:cubicBezTo>
                  <a:cubicBezTo>
                    <a:pt x="1245" y="813"/>
                    <a:pt x="1211" y="752"/>
                    <a:pt x="1173" y="692"/>
                  </a:cubicBezTo>
                  <a:cubicBezTo>
                    <a:pt x="1131" y="626"/>
                    <a:pt x="1086" y="562"/>
                    <a:pt x="1039" y="502"/>
                  </a:cubicBezTo>
                  <a:cubicBezTo>
                    <a:pt x="1075" y="472"/>
                    <a:pt x="1075" y="472"/>
                    <a:pt x="1075" y="472"/>
                  </a:cubicBezTo>
                  <a:cubicBezTo>
                    <a:pt x="1083" y="483"/>
                    <a:pt x="1083" y="483"/>
                    <a:pt x="1083" y="483"/>
                  </a:cubicBezTo>
                  <a:cubicBezTo>
                    <a:pt x="1084" y="484"/>
                    <a:pt x="1086" y="484"/>
                    <a:pt x="1087" y="484"/>
                  </a:cubicBezTo>
                  <a:cubicBezTo>
                    <a:pt x="1088" y="484"/>
                    <a:pt x="1089" y="483"/>
                    <a:pt x="1089" y="482"/>
                  </a:cubicBezTo>
                  <a:cubicBezTo>
                    <a:pt x="1106" y="436"/>
                    <a:pt x="1106" y="436"/>
                    <a:pt x="1106" y="436"/>
                  </a:cubicBezTo>
                  <a:cubicBezTo>
                    <a:pt x="1107" y="435"/>
                    <a:pt x="1107" y="433"/>
                    <a:pt x="1106" y="432"/>
                  </a:cubicBezTo>
                  <a:cubicBezTo>
                    <a:pt x="1100" y="425"/>
                    <a:pt x="1100" y="425"/>
                    <a:pt x="1100" y="425"/>
                  </a:cubicBezTo>
                  <a:cubicBezTo>
                    <a:pt x="1110" y="417"/>
                    <a:pt x="1110" y="417"/>
                    <a:pt x="1110" y="417"/>
                  </a:cubicBezTo>
                  <a:cubicBezTo>
                    <a:pt x="1111" y="416"/>
                    <a:pt x="1111" y="415"/>
                    <a:pt x="1112" y="414"/>
                  </a:cubicBezTo>
                  <a:cubicBezTo>
                    <a:pt x="1112" y="413"/>
                    <a:pt x="1111" y="412"/>
                    <a:pt x="1111" y="412"/>
                  </a:cubicBezTo>
                  <a:cubicBezTo>
                    <a:pt x="1101" y="399"/>
                    <a:pt x="1101" y="399"/>
                    <a:pt x="1101" y="399"/>
                  </a:cubicBezTo>
                  <a:cubicBezTo>
                    <a:pt x="1100" y="399"/>
                    <a:pt x="1099" y="398"/>
                    <a:pt x="1098" y="398"/>
                  </a:cubicBezTo>
                  <a:cubicBezTo>
                    <a:pt x="1097" y="398"/>
                    <a:pt x="1096" y="398"/>
                    <a:pt x="1096" y="399"/>
                  </a:cubicBezTo>
                  <a:cubicBezTo>
                    <a:pt x="1085" y="407"/>
                    <a:pt x="1085" y="407"/>
                    <a:pt x="1085" y="407"/>
                  </a:cubicBezTo>
                  <a:cubicBezTo>
                    <a:pt x="1055" y="371"/>
                    <a:pt x="1055" y="371"/>
                    <a:pt x="1055" y="371"/>
                  </a:cubicBezTo>
                  <a:cubicBezTo>
                    <a:pt x="1055" y="370"/>
                    <a:pt x="1053" y="370"/>
                    <a:pt x="1052" y="370"/>
                  </a:cubicBezTo>
                  <a:cubicBezTo>
                    <a:pt x="1004" y="378"/>
                    <a:pt x="1004" y="378"/>
                    <a:pt x="1004" y="378"/>
                  </a:cubicBezTo>
                  <a:cubicBezTo>
                    <a:pt x="1003" y="378"/>
                    <a:pt x="1002" y="379"/>
                    <a:pt x="1001" y="380"/>
                  </a:cubicBezTo>
                  <a:cubicBezTo>
                    <a:pt x="1001" y="381"/>
                    <a:pt x="1001" y="383"/>
                    <a:pt x="1002" y="384"/>
                  </a:cubicBezTo>
                  <a:cubicBezTo>
                    <a:pt x="1010" y="394"/>
                    <a:pt x="1010" y="394"/>
                    <a:pt x="1010" y="394"/>
                  </a:cubicBezTo>
                  <a:cubicBezTo>
                    <a:pt x="975" y="423"/>
                    <a:pt x="975" y="423"/>
                    <a:pt x="975" y="423"/>
                  </a:cubicBezTo>
                  <a:cubicBezTo>
                    <a:pt x="868" y="299"/>
                    <a:pt x="757" y="199"/>
                    <a:pt x="644" y="126"/>
                  </a:cubicBezTo>
                  <a:cubicBezTo>
                    <a:pt x="558" y="69"/>
                    <a:pt x="476" y="33"/>
                    <a:pt x="401" y="16"/>
                  </a:cubicBezTo>
                  <a:cubicBezTo>
                    <a:pt x="390" y="14"/>
                    <a:pt x="380" y="12"/>
                    <a:pt x="369" y="11"/>
                  </a:cubicBezTo>
                  <a:cubicBezTo>
                    <a:pt x="296" y="0"/>
                    <a:pt x="233" y="12"/>
                    <a:pt x="181" y="45"/>
                  </a:cubicBezTo>
                  <a:cubicBezTo>
                    <a:pt x="0" y="159"/>
                    <a:pt x="3" y="528"/>
                    <a:pt x="189" y="941"/>
                  </a:cubicBezTo>
                  <a:cubicBezTo>
                    <a:pt x="189" y="941"/>
                    <a:pt x="189" y="941"/>
                    <a:pt x="190" y="941"/>
                  </a:cubicBezTo>
                  <a:cubicBezTo>
                    <a:pt x="204" y="974"/>
                    <a:pt x="220" y="1006"/>
                    <a:pt x="236" y="1037"/>
                  </a:cubicBezTo>
                  <a:cubicBezTo>
                    <a:pt x="267" y="1098"/>
                    <a:pt x="302" y="1159"/>
                    <a:pt x="340" y="1219"/>
                  </a:cubicBezTo>
                  <a:cubicBezTo>
                    <a:pt x="439" y="1377"/>
                    <a:pt x="556" y="1520"/>
                    <a:pt x="677" y="1633"/>
                  </a:cubicBezTo>
                  <a:cubicBezTo>
                    <a:pt x="678" y="1634"/>
                    <a:pt x="679" y="1634"/>
                    <a:pt x="680" y="1634"/>
                  </a:cubicBezTo>
                  <a:cubicBezTo>
                    <a:pt x="681" y="1634"/>
                    <a:pt x="682" y="1634"/>
                    <a:pt x="682" y="1633"/>
                  </a:cubicBezTo>
                  <a:cubicBezTo>
                    <a:pt x="717" y="1588"/>
                    <a:pt x="717" y="1588"/>
                    <a:pt x="717" y="1588"/>
                  </a:cubicBezTo>
                  <a:cubicBezTo>
                    <a:pt x="718" y="1587"/>
                    <a:pt x="718" y="1585"/>
                    <a:pt x="717" y="1584"/>
                  </a:cubicBezTo>
                  <a:cubicBezTo>
                    <a:pt x="716" y="1583"/>
                    <a:pt x="714" y="1582"/>
                    <a:pt x="713" y="1583"/>
                  </a:cubicBezTo>
                  <a:cubicBezTo>
                    <a:pt x="706" y="1586"/>
                    <a:pt x="700" y="1591"/>
                    <a:pt x="699" y="1592"/>
                  </a:cubicBezTo>
                  <a:cubicBezTo>
                    <a:pt x="697" y="1593"/>
                    <a:pt x="696" y="1594"/>
                    <a:pt x="695" y="1594"/>
                  </a:cubicBezTo>
                  <a:cubicBezTo>
                    <a:pt x="695" y="1593"/>
                    <a:pt x="695" y="1593"/>
                    <a:pt x="695" y="1593"/>
                  </a:cubicBezTo>
                  <a:cubicBezTo>
                    <a:pt x="695" y="1593"/>
                    <a:pt x="695" y="1593"/>
                    <a:pt x="695" y="1593"/>
                  </a:cubicBezTo>
                  <a:cubicBezTo>
                    <a:pt x="695" y="1593"/>
                    <a:pt x="695" y="1591"/>
                    <a:pt x="698" y="1588"/>
                  </a:cubicBezTo>
                  <a:cubicBezTo>
                    <a:pt x="700" y="1587"/>
                    <a:pt x="707" y="1580"/>
                    <a:pt x="718" y="1576"/>
                  </a:cubicBezTo>
                  <a:cubicBezTo>
                    <a:pt x="721" y="1575"/>
                    <a:pt x="725" y="1574"/>
                    <a:pt x="729" y="1575"/>
                  </a:cubicBezTo>
                  <a:cubicBezTo>
                    <a:pt x="732" y="1576"/>
                    <a:pt x="735" y="1578"/>
                    <a:pt x="737" y="1579"/>
                  </a:cubicBezTo>
                  <a:cubicBezTo>
                    <a:pt x="739" y="1581"/>
                    <a:pt x="739" y="1581"/>
                    <a:pt x="739" y="1581"/>
                  </a:cubicBezTo>
                  <a:cubicBezTo>
                    <a:pt x="741" y="1583"/>
                    <a:pt x="746" y="1591"/>
                    <a:pt x="743" y="1600"/>
                  </a:cubicBezTo>
                  <a:cubicBezTo>
                    <a:pt x="740" y="1611"/>
                    <a:pt x="733" y="1620"/>
                    <a:pt x="733" y="1620"/>
                  </a:cubicBezTo>
                  <a:cubicBezTo>
                    <a:pt x="731" y="1623"/>
                    <a:pt x="730" y="1623"/>
                    <a:pt x="729" y="1623"/>
                  </a:cubicBezTo>
                  <a:cubicBezTo>
                    <a:pt x="729" y="1623"/>
                    <a:pt x="729" y="1623"/>
                    <a:pt x="729" y="1623"/>
                  </a:cubicBezTo>
                  <a:cubicBezTo>
                    <a:pt x="729" y="1623"/>
                    <a:pt x="728" y="1622"/>
                    <a:pt x="728" y="1622"/>
                  </a:cubicBezTo>
                  <a:cubicBezTo>
                    <a:pt x="728" y="1621"/>
                    <a:pt x="728" y="1621"/>
                    <a:pt x="729" y="1620"/>
                  </a:cubicBezTo>
                  <a:cubicBezTo>
                    <a:pt x="729" y="1620"/>
                    <a:pt x="729" y="1620"/>
                    <a:pt x="729" y="1620"/>
                  </a:cubicBezTo>
                  <a:cubicBezTo>
                    <a:pt x="730" y="1618"/>
                    <a:pt x="734" y="1612"/>
                    <a:pt x="737" y="1605"/>
                  </a:cubicBezTo>
                  <a:cubicBezTo>
                    <a:pt x="738" y="1604"/>
                    <a:pt x="737" y="1602"/>
                    <a:pt x="736" y="1601"/>
                  </a:cubicBezTo>
                  <a:cubicBezTo>
                    <a:pt x="735" y="1601"/>
                    <a:pt x="735" y="1600"/>
                    <a:pt x="734" y="1600"/>
                  </a:cubicBezTo>
                  <a:cubicBezTo>
                    <a:pt x="733" y="1600"/>
                    <a:pt x="732" y="1600"/>
                    <a:pt x="731" y="1601"/>
                  </a:cubicBezTo>
                  <a:cubicBezTo>
                    <a:pt x="689" y="1639"/>
                    <a:pt x="689" y="1639"/>
                    <a:pt x="689" y="1639"/>
                  </a:cubicBezTo>
                  <a:cubicBezTo>
                    <a:pt x="688" y="1640"/>
                    <a:pt x="688" y="1641"/>
                    <a:pt x="688" y="1642"/>
                  </a:cubicBezTo>
                  <a:cubicBezTo>
                    <a:pt x="688" y="1643"/>
                    <a:pt x="688" y="1644"/>
                    <a:pt x="689" y="1644"/>
                  </a:cubicBezTo>
                  <a:cubicBezTo>
                    <a:pt x="749" y="1699"/>
                    <a:pt x="809" y="1747"/>
                    <a:pt x="869" y="1786"/>
                  </a:cubicBezTo>
                  <a:cubicBezTo>
                    <a:pt x="955" y="1842"/>
                    <a:pt x="1037" y="1879"/>
                    <a:pt x="1111" y="1895"/>
                  </a:cubicBezTo>
                  <a:cubicBezTo>
                    <a:pt x="1122" y="1897"/>
                    <a:pt x="1133" y="1899"/>
                    <a:pt x="1143" y="1900"/>
                  </a:cubicBezTo>
                  <a:cubicBezTo>
                    <a:pt x="1216" y="1911"/>
                    <a:pt x="1280" y="1899"/>
                    <a:pt x="1332" y="1866"/>
                  </a:cubicBezTo>
                  <a:cubicBezTo>
                    <a:pt x="1513" y="1752"/>
                    <a:pt x="1510" y="1383"/>
                    <a:pt x="1323" y="971"/>
                  </a:cubicBezTo>
                  <a:moveTo>
                    <a:pt x="742" y="1564"/>
                  </a:moveTo>
                  <a:cubicBezTo>
                    <a:pt x="744" y="1563"/>
                    <a:pt x="746" y="1562"/>
                    <a:pt x="748" y="1562"/>
                  </a:cubicBezTo>
                  <a:cubicBezTo>
                    <a:pt x="748" y="1562"/>
                    <a:pt x="748" y="1562"/>
                    <a:pt x="749" y="1562"/>
                  </a:cubicBezTo>
                  <a:cubicBezTo>
                    <a:pt x="750" y="1563"/>
                    <a:pt x="751" y="1563"/>
                    <a:pt x="752" y="1564"/>
                  </a:cubicBezTo>
                  <a:cubicBezTo>
                    <a:pt x="755" y="1567"/>
                    <a:pt x="755" y="1571"/>
                    <a:pt x="752" y="1574"/>
                  </a:cubicBezTo>
                  <a:cubicBezTo>
                    <a:pt x="751" y="1575"/>
                    <a:pt x="748" y="1576"/>
                    <a:pt x="746" y="1576"/>
                  </a:cubicBezTo>
                  <a:cubicBezTo>
                    <a:pt x="745" y="1576"/>
                    <a:pt x="743" y="1575"/>
                    <a:pt x="742" y="1574"/>
                  </a:cubicBezTo>
                  <a:cubicBezTo>
                    <a:pt x="740" y="1572"/>
                    <a:pt x="739" y="1567"/>
                    <a:pt x="742" y="1564"/>
                  </a:cubicBezTo>
                  <a:moveTo>
                    <a:pt x="738" y="1625"/>
                  </a:moveTo>
                  <a:cubicBezTo>
                    <a:pt x="738" y="1625"/>
                    <a:pt x="738" y="1625"/>
                    <a:pt x="738" y="1625"/>
                  </a:cubicBezTo>
                  <a:cubicBezTo>
                    <a:pt x="741" y="1621"/>
                    <a:pt x="747" y="1612"/>
                    <a:pt x="750" y="1602"/>
                  </a:cubicBezTo>
                  <a:cubicBezTo>
                    <a:pt x="752" y="1595"/>
                    <a:pt x="751" y="1588"/>
                    <a:pt x="749" y="1583"/>
                  </a:cubicBezTo>
                  <a:cubicBezTo>
                    <a:pt x="752" y="1583"/>
                    <a:pt x="755" y="1581"/>
                    <a:pt x="757" y="1579"/>
                  </a:cubicBezTo>
                  <a:cubicBezTo>
                    <a:pt x="763" y="1573"/>
                    <a:pt x="762" y="1564"/>
                    <a:pt x="757" y="1559"/>
                  </a:cubicBezTo>
                  <a:cubicBezTo>
                    <a:pt x="755" y="1557"/>
                    <a:pt x="752" y="1556"/>
                    <a:pt x="749" y="1555"/>
                  </a:cubicBezTo>
                  <a:cubicBezTo>
                    <a:pt x="745" y="1555"/>
                    <a:pt x="740" y="1556"/>
                    <a:pt x="737" y="1560"/>
                  </a:cubicBezTo>
                  <a:cubicBezTo>
                    <a:pt x="734" y="1562"/>
                    <a:pt x="733" y="1566"/>
                    <a:pt x="733" y="1569"/>
                  </a:cubicBezTo>
                  <a:cubicBezTo>
                    <a:pt x="732" y="1569"/>
                    <a:pt x="731" y="1569"/>
                    <a:pt x="730" y="1568"/>
                  </a:cubicBezTo>
                  <a:cubicBezTo>
                    <a:pt x="725" y="1567"/>
                    <a:pt x="720" y="1568"/>
                    <a:pt x="715" y="1570"/>
                  </a:cubicBezTo>
                  <a:cubicBezTo>
                    <a:pt x="703" y="1574"/>
                    <a:pt x="695" y="1582"/>
                    <a:pt x="693" y="1583"/>
                  </a:cubicBezTo>
                  <a:cubicBezTo>
                    <a:pt x="686" y="1590"/>
                    <a:pt x="687" y="1594"/>
                    <a:pt x="689" y="1597"/>
                  </a:cubicBezTo>
                  <a:cubicBezTo>
                    <a:pt x="690" y="1599"/>
                    <a:pt x="692" y="1600"/>
                    <a:pt x="694" y="1600"/>
                  </a:cubicBezTo>
                  <a:cubicBezTo>
                    <a:pt x="696" y="1601"/>
                    <a:pt x="697" y="1601"/>
                    <a:pt x="699" y="1600"/>
                  </a:cubicBezTo>
                  <a:cubicBezTo>
                    <a:pt x="679" y="1626"/>
                    <a:pt x="679" y="1626"/>
                    <a:pt x="679" y="1626"/>
                  </a:cubicBezTo>
                  <a:cubicBezTo>
                    <a:pt x="560" y="1513"/>
                    <a:pt x="444" y="1371"/>
                    <a:pt x="346" y="1215"/>
                  </a:cubicBezTo>
                  <a:cubicBezTo>
                    <a:pt x="308" y="1156"/>
                    <a:pt x="273" y="1095"/>
                    <a:pt x="242" y="1034"/>
                  </a:cubicBezTo>
                  <a:cubicBezTo>
                    <a:pt x="226" y="1002"/>
                    <a:pt x="210" y="969"/>
                    <a:pt x="196" y="938"/>
                  </a:cubicBezTo>
                  <a:cubicBezTo>
                    <a:pt x="196" y="938"/>
                    <a:pt x="196" y="938"/>
                    <a:pt x="196" y="938"/>
                  </a:cubicBezTo>
                  <a:cubicBezTo>
                    <a:pt x="196" y="937"/>
                    <a:pt x="196" y="937"/>
                    <a:pt x="196" y="937"/>
                  </a:cubicBezTo>
                  <a:cubicBezTo>
                    <a:pt x="11" y="528"/>
                    <a:pt x="6" y="163"/>
                    <a:pt x="185" y="51"/>
                  </a:cubicBezTo>
                  <a:cubicBezTo>
                    <a:pt x="235" y="19"/>
                    <a:pt x="297" y="8"/>
                    <a:pt x="368" y="18"/>
                  </a:cubicBezTo>
                  <a:cubicBezTo>
                    <a:pt x="379" y="19"/>
                    <a:pt x="389" y="21"/>
                    <a:pt x="400" y="23"/>
                  </a:cubicBezTo>
                  <a:cubicBezTo>
                    <a:pt x="474" y="39"/>
                    <a:pt x="554" y="76"/>
                    <a:pt x="640" y="132"/>
                  </a:cubicBezTo>
                  <a:cubicBezTo>
                    <a:pt x="751" y="204"/>
                    <a:pt x="866" y="308"/>
                    <a:pt x="971" y="430"/>
                  </a:cubicBezTo>
                  <a:cubicBezTo>
                    <a:pt x="972" y="431"/>
                    <a:pt x="973" y="432"/>
                    <a:pt x="974" y="432"/>
                  </a:cubicBezTo>
                  <a:cubicBezTo>
                    <a:pt x="975" y="432"/>
                    <a:pt x="976" y="432"/>
                    <a:pt x="976" y="431"/>
                  </a:cubicBezTo>
                  <a:cubicBezTo>
                    <a:pt x="1018" y="397"/>
                    <a:pt x="1018" y="397"/>
                    <a:pt x="1018" y="397"/>
                  </a:cubicBezTo>
                  <a:cubicBezTo>
                    <a:pt x="1018" y="396"/>
                    <a:pt x="1019" y="396"/>
                    <a:pt x="1019" y="395"/>
                  </a:cubicBezTo>
                  <a:cubicBezTo>
                    <a:pt x="1019" y="394"/>
                    <a:pt x="1019" y="393"/>
                    <a:pt x="1018" y="392"/>
                  </a:cubicBezTo>
                  <a:cubicBezTo>
                    <a:pt x="1011" y="384"/>
                    <a:pt x="1011" y="384"/>
                    <a:pt x="1011" y="384"/>
                  </a:cubicBezTo>
                  <a:cubicBezTo>
                    <a:pt x="1051" y="377"/>
                    <a:pt x="1051" y="377"/>
                    <a:pt x="1051" y="377"/>
                  </a:cubicBezTo>
                  <a:cubicBezTo>
                    <a:pt x="1082" y="415"/>
                    <a:pt x="1082" y="415"/>
                    <a:pt x="1082" y="415"/>
                  </a:cubicBezTo>
                  <a:cubicBezTo>
                    <a:pt x="1083" y="415"/>
                    <a:pt x="1083" y="416"/>
                    <a:pt x="1084" y="416"/>
                  </a:cubicBezTo>
                  <a:cubicBezTo>
                    <a:pt x="1085" y="416"/>
                    <a:pt x="1086" y="416"/>
                    <a:pt x="1087" y="415"/>
                  </a:cubicBezTo>
                  <a:cubicBezTo>
                    <a:pt x="1097" y="407"/>
                    <a:pt x="1097" y="407"/>
                    <a:pt x="1097" y="407"/>
                  </a:cubicBezTo>
                  <a:cubicBezTo>
                    <a:pt x="1103" y="413"/>
                    <a:pt x="1103" y="413"/>
                    <a:pt x="1103" y="413"/>
                  </a:cubicBezTo>
                  <a:cubicBezTo>
                    <a:pt x="1093" y="422"/>
                    <a:pt x="1093" y="422"/>
                    <a:pt x="1093" y="422"/>
                  </a:cubicBezTo>
                  <a:cubicBezTo>
                    <a:pt x="1091" y="423"/>
                    <a:pt x="1091" y="425"/>
                    <a:pt x="1092" y="427"/>
                  </a:cubicBezTo>
                  <a:cubicBezTo>
                    <a:pt x="1099" y="435"/>
                    <a:pt x="1099" y="435"/>
                    <a:pt x="1099" y="435"/>
                  </a:cubicBezTo>
                  <a:cubicBezTo>
                    <a:pt x="1085" y="473"/>
                    <a:pt x="1085" y="473"/>
                    <a:pt x="1085" y="473"/>
                  </a:cubicBezTo>
                  <a:cubicBezTo>
                    <a:pt x="1078" y="465"/>
                    <a:pt x="1078" y="465"/>
                    <a:pt x="1078" y="465"/>
                  </a:cubicBezTo>
                  <a:cubicBezTo>
                    <a:pt x="1078" y="464"/>
                    <a:pt x="1077" y="464"/>
                    <a:pt x="1076" y="464"/>
                  </a:cubicBezTo>
                  <a:cubicBezTo>
                    <a:pt x="1075" y="464"/>
                    <a:pt x="1074" y="464"/>
                    <a:pt x="1073" y="464"/>
                  </a:cubicBezTo>
                  <a:cubicBezTo>
                    <a:pt x="1032" y="498"/>
                    <a:pt x="1032" y="498"/>
                    <a:pt x="1032" y="498"/>
                  </a:cubicBezTo>
                  <a:cubicBezTo>
                    <a:pt x="1030" y="500"/>
                    <a:pt x="1030" y="502"/>
                    <a:pt x="1031" y="503"/>
                  </a:cubicBezTo>
                  <a:cubicBezTo>
                    <a:pt x="1079" y="564"/>
                    <a:pt x="1125" y="629"/>
                    <a:pt x="1167" y="696"/>
                  </a:cubicBezTo>
                  <a:cubicBezTo>
                    <a:pt x="1205" y="755"/>
                    <a:pt x="1239" y="816"/>
                    <a:pt x="1270" y="877"/>
                  </a:cubicBezTo>
                  <a:cubicBezTo>
                    <a:pt x="1286" y="908"/>
                    <a:pt x="1302" y="941"/>
                    <a:pt x="1317" y="974"/>
                  </a:cubicBezTo>
                  <a:cubicBezTo>
                    <a:pt x="1502" y="1383"/>
                    <a:pt x="1506" y="1748"/>
                    <a:pt x="1328" y="1860"/>
                  </a:cubicBezTo>
                  <a:cubicBezTo>
                    <a:pt x="1277" y="1892"/>
                    <a:pt x="1216" y="1903"/>
                    <a:pt x="1144" y="1893"/>
                  </a:cubicBezTo>
                  <a:cubicBezTo>
                    <a:pt x="1134" y="1892"/>
                    <a:pt x="1123" y="1890"/>
                    <a:pt x="1113" y="1888"/>
                  </a:cubicBezTo>
                  <a:cubicBezTo>
                    <a:pt x="1039" y="1872"/>
                    <a:pt x="958" y="1835"/>
                    <a:pt x="873" y="1780"/>
                  </a:cubicBezTo>
                  <a:cubicBezTo>
                    <a:pt x="814" y="1741"/>
                    <a:pt x="755" y="1695"/>
                    <a:pt x="697" y="1642"/>
                  </a:cubicBezTo>
                  <a:cubicBezTo>
                    <a:pt x="721" y="1620"/>
                    <a:pt x="721" y="1620"/>
                    <a:pt x="721" y="1620"/>
                  </a:cubicBezTo>
                  <a:cubicBezTo>
                    <a:pt x="721" y="1621"/>
                    <a:pt x="721" y="1622"/>
                    <a:pt x="721" y="1623"/>
                  </a:cubicBezTo>
                  <a:cubicBezTo>
                    <a:pt x="722" y="1626"/>
                    <a:pt x="723" y="1628"/>
                    <a:pt x="725" y="1629"/>
                  </a:cubicBezTo>
                  <a:cubicBezTo>
                    <a:pt x="726" y="1629"/>
                    <a:pt x="727" y="1630"/>
                    <a:pt x="728" y="1630"/>
                  </a:cubicBezTo>
                  <a:cubicBezTo>
                    <a:pt x="728" y="1630"/>
                    <a:pt x="728" y="1630"/>
                    <a:pt x="728" y="1630"/>
                  </a:cubicBezTo>
                  <a:cubicBezTo>
                    <a:pt x="732" y="1631"/>
                    <a:pt x="735" y="1628"/>
                    <a:pt x="738" y="1625"/>
                  </a:cubicBezTo>
                </a:path>
              </a:pathLst>
            </a:custGeom>
            <a:solidFill>
              <a:srgbClr val="57C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4047" y="539"/>
              <a:ext cx="50" cy="38"/>
            </a:xfrm>
            <a:custGeom>
              <a:avLst/>
              <a:gdLst>
                <a:gd name="T0" fmla="*/ 6 w 21"/>
                <a:gd name="T1" fmla="*/ 14 h 16"/>
                <a:gd name="T2" fmla="*/ 8 w 21"/>
                <a:gd name="T3" fmla="*/ 16 h 16"/>
                <a:gd name="T4" fmla="*/ 8 w 21"/>
                <a:gd name="T5" fmla="*/ 16 h 16"/>
                <a:gd name="T6" fmla="*/ 10 w 21"/>
                <a:gd name="T7" fmla="*/ 15 h 16"/>
                <a:gd name="T8" fmla="*/ 19 w 21"/>
                <a:gd name="T9" fmla="*/ 11 h 16"/>
                <a:gd name="T10" fmla="*/ 21 w 21"/>
                <a:gd name="T11" fmla="*/ 9 h 16"/>
                <a:gd name="T12" fmla="*/ 21 w 21"/>
                <a:gd name="T13" fmla="*/ 6 h 16"/>
                <a:gd name="T14" fmla="*/ 18 w 21"/>
                <a:gd name="T15" fmla="*/ 4 h 16"/>
                <a:gd name="T16" fmla="*/ 16 w 21"/>
                <a:gd name="T17" fmla="*/ 5 h 16"/>
                <a:gd name="T18" fmla="*/ 10 w 21"/>
                <a:gd name="T19" fmla="*/ 7 h 16"/>
                <a:gd name="T20" fmla="*/ 8 w 21"/>
                <a:gd name="T21" fmla="*/ 2 h 16"/>
                <a:gd name="T22" fmla="*/ 5 w 21"/>
                <a:gd name="T23" fmla="*/ 0 h 16"/>
                <a:gd name="T24" fmla="*/ 3 w 21"/>
                <a:gd name="T25" fmla="*/ 0 h 16"/>
                <a:gd name="T26" fmla="*/ 1 w 21"/>
                <a:gd name="T27" fmla="*/ 5 h 16"/>
                <a:gd name="T28" fmla="*/ 6 w 21"/>
                <a:gd name="T29" fmla="*/ 14 h 16"/>
                <a:gd name="T30" fmla="*/ 6 w 21"/>
                <a:gd name="T3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16">
                  <a:moveTo>
                    <a:pt x="6" y="14"/>
                  </a:moveTo>
                  <a:cubicBezTo>
                    <a:pt x="6" y="15"/>
                    <a:pt x="7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0" y="1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1" y="10"/>
                    <a:pt x="21" y="9"/>
                  </a:cubicBezTo>
                  <a:cubicBezTo>
                    <a:pt x="21" y="8"/>
                    <a:pt x="21" y="7"/>
                    <a:pt x="21" y="6"/>
                  </a:cubicBezTo>
                  <a:cubicBezTo>
                    <a:pt x="20" y="5"/>
                    <a:pt x="19" y="5"/>
                    <a:pt x="18" y="4"/>
                  </a:cubicBezTo>
                  <a:cubicBezTo>
                    <a:pt x="17" y="4"/>
                    <a:pt x="17" y="4"/>
                    <a:pt x="16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34B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32"/>
            <p:cNvSpPr>
              <a:spLocks/>
            </p:cNvSpPr>
            <p:nvPr/>
          </p:nvSpPr>
          <p:spPr bwMode="auto">
            <a:xfrm>
              <a:off x="4149" y="591"/>
              <a:ext cx="28" cy="43"/>
            </a:xfrm>
            <a:custGeom>
              <a:avLst/>
              <a:gdLst>
                <a:gd name="T0" fmla="*/ 7 w 12"/>
                <a:gd name="T1" fmla="*/ 2 h 18"/>
                <a:gd name="T2" fmla="*/ 4 w 12"/>
                <a:gd name="T3" fmla="*/ 0 h 18"/>
                <a:gd name="T4" fmla="*/ 2 w 12"/>
                <a:gd name="T5" fmla="*/ 1 h 18"/>
                <a:gd name="T6" fmla="*/ 0 w 12"/>
                <a:gd name="T7" fmla="*/ 3 h 18"/>
                <a:gd name="T8" fmla="*/ 0 w 12"/>
                <a:gd name="T9" fmla="*/ 5 h 18"/>
                <a:gd name="T10" fmla="*/ 5 w 12"/>
                <a:gd name="T11" fmla="*/ 16 h 18"/>
                <a:gd name="T12" fmla="*/ 8 w 12"/>
                <a:gd name="T13" fmla="*/ 17 h 18"/>
                <a:gd name="T14" fmla="*/ 8 w 12"/>
                <a:gd name="T15" fmla="*/ 17 h 18"/>
                <a:gd name="T16" fmla="*/ 10 w 12"/>
                <a:gd name="T17" fmla="*/ 17 h 18"/>
                <a:gd name="T18" fmla="*/ 12 w 12"/>
                <a:gd name="T19" fmla="*/ 15 h 18"/>
                <a:gd name="T20" fmla="*/ 12 w 12"/>
                <a:gd name="T21" fmla="*/ 12 h 18"/>
                <a:gd name="T22" fmla="*/ 7 w 12"/>
                <a:gd name="T2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8">
                  <a:moveTo>
                    <a:pt x="7" y="2"/>
                  </a:move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7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7"/>
                    <a:pt x="12" y="16"/>
                    <a:pt x="12" y="15"/>
                  </a:cubicBezTo>
                  <a:cubicBezTo>
                    <a:pt x="12" y="14"/>
                    <a:pt x="12" y="13"/>
                    <a:pt x="12" y="12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34B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33"/>
            <p:cNvSpPr>
              <a:spLocks/>
            </p:cNvSpPr>
            <p:nvPr/>
          </p:nvSpPr>
          <p:spPr bwMode="auto">
            <a:xfrm>
              <a:off x="4088" y="619"/>
              <a:ext cx="33" cy="45"/>
            </a:xfrm>
            <a:custGeom>
              <a:avLst/>
              <a:gdLst>
                <a:gd name="T0" fmla="*/ 8 w 14"/>
                <a:gd name="T1" fmla="*/ 2 h 19"/>
                <a:gd name="T2" fmla="*/ 5 w 14"/>
                <a:gd name="T3" fmla="*/ 0 h 19"/>
                <a:gd name="T4" fmla="*/ 3 w 14"/>
                <a:gd name="T5" fmla="*/ 0 h 19"/>
                <a:gd name="T6" fmla="*/ 1 w 14"/>
                <a:gd name="T7" fmla="*/ 5 h 19"/>
                <a:gd name="T8" fmla="*/ 7 w 14"/>
                <a:gd name="T9" fmla="*/ 17 h 19"/>
                <a:gd name="T10" fmla="*/ 9 w 14"/>
                <a:gd name="T11" fmla="*/ 19 h 19"/>
                <a:gd name="T12" fmla="*/ 10 w 14"/>
                <a:gd name="T13" fmla="*/ 19 h 19"/>
                <a:gd name="T14" fmla="*/ 12 w 14"/>
                <a:gd name="T15" fmla="*/ 19 h 19"/>
                <a:gd name="T16" fmla="*/ 14 w 14"/>
                <a:gd name="T17" fmla="*/ 17 h 19"/>
                <a:gd name="T18" fmla="*/ 13 w 14"/>
                <a:gd name="T19" fmla="*/ 14 h 19"/>
                <a:gd name="T20" fmla="*/ 8 w 14"/>
                <a:gd name="T2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9">
                  <a:moveTo>
                    <a:pt x="8" y="2"/>
                  </a:moveTo>
                  <a:cubicBezTo>
                    <a:pt x="7" y="1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4"/>
                    <a:pt x="1" y="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3" y="18"/>
                    <a:pt x="13" y="18"/>
                    <a:pt x="14" y="17"/>
                  </a:cubicBezTo>
                  <a:cubicBezTo>
                    <a:pt x="14" y="16"/>
                    <a:pt x="14" y="15"/>
                    <a:pt x="13" y="14"/>
                  </a:cubicBezTo>
                  <a:lnTo>
                    <a:pt x="8" y="2"/>
                  </a:lnTo>
                  <a:close/>
                </a:path>
              </a:pathLst>
            </a:custGeom>
            <a:solidFill>
              <a:srgbClr val="34B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34"/>
            <p:cNvSpPr>
              <a:spLocks/>
            </p:cNvSpPr>
            <p:nvPr/>
          </p:nvSpPr>
          <p:spPr bwMode="auto">
            <a:xfrm>
              <a:off x="4028" y="648"/>
              <a:ext cx="33" cy="45"/>
            </a:xfrm>
            <a:custGeom>
              <a:avLst/>
              <a:gdLst>
                <a:gd name="T0" fmla="*/ 8 w 14"/>
                <a:gd name="T1" fmla="*/ 2 h 19"/>
                <a:gd name="T2" fmla="*/ 5 w 14"/>
                <a:gd name="T3" fmla="*/ 0 h 19"/>
                <a:gd name="T4" fmla="*/ 3 w 14"/>
                <a:gd name="T5" fmla="*/ 0 h 19"/>
                <a:gd name="T6" fmla="*/ 1 w 14"/>
                <a:gd name="T7" fmla="*/ 5 h 19"/>
                <a:gd name="T8" fmla="*/ 7 w 14"/>
                <a:gd name="T9" fmla="*/ 17 h 19"/>
                <a:gd name="T10" fmla="*/ 9 w 14"/>
                <a:gd name="T11" fmla="*/ 19 h 19"/>
                <a:gd name="T12" fmla="*/ 10 w 14"/>
                <a:gd name="T13" fmla="*/ 19 h 19"/>
                <a:gd name="T14" fmla="*/ 12 w 14"/>
                <a:gd name="T15" fmla="*/ 19 h 19"/>
                <a:gd name="T16" fmla="*/ 14 w 14"/>
                <a:gd name="T17" fmla="*/ 17 h 19"/>
                <a:gd name="T18" fmla="*/ 13 w 14"/>
                <a:gd name="T19" fmla="*/ 14 h 19"/>
                <a:gd name="T20" fmla="*/ 8 w 14"/>
                <a:gd name="T2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9">
                  <a:moveTo>
                    <a:pt x="8" y="2"/>
                  </a:moveTo>
                  <a:cubicBezTo>
                    <a:pt x="7" y="1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3" y="18"/>
                    <a:pt x="13" y="18"/>
                    <a:pt x="14" y="17"/>
                  </a:cubicBezTo>
                  <a:cubicBezTo>
                    <a:pt x="14" y="16"/>
                    <a:pt x="14" y="15"/>
                    <a:pt x="13" y="14"/>
                  </a:cubicBezTo>
                  <a:lnTo>
                    <a:pt x="8" y="2"/>
                  </a:lnTo>
                  <a:close/>
                </a:path>
              </a:pathLst>
            </a:custGeom>
            <a:solidFill>
              <a:srgbClr val="34B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177" y="650"/>
              <a:ext cx="29" cy="40"/>
            </a:xfrm>
            <a:custGeom>
              <a:avLst/>
              <a:gdLst>
                <a:gd name="T0" fmla="*/ 7 w 12"/>
                <a:gd name="T1" fmla="*/ 2 h 17"/>
                <a:gd name="T2" fmla="*/ 4 w 12"/>
                <a:gd name="T3" fmla="*/ 0 h 17"/>
                <a:gd name="T4" fmla="*/ 2 w 12"/>
                <a:gd name="T5" fmla="*/ 0 h 17"/>
                <a:gd name="T6" fmla="*/ 1 w 12"/>
                <a:gd name="T7" fmla="*/ 5 h 17"/>
                <a:gd name="T8" fmla="*/ 5 w 12"/>
                <a:gd name="T9" fmla="*/ 15 h 17"/>
                <a:gd name="T10" fmla="*/ 8 w 12"/>
                <a:gd name="T11" fmla="*/ 17 h 17"/>
                <a:gd name="T12" fmla="*/ 8 w 12"/>
                <a:gd name="T13" fmla="*/ 17 h 17"/>
                <a:gd name="T14" fmla="*/ 10 w 12"/>
                <a:gd name="T15" fmla="*/ 17 h 17"/>
                <a:gd name="T16" fmla="*/ 12 w 12"/>
                <a:gd name="T17" fmla="*/ 15 h 17"/>
                <a:gd name="T18" fmla="*/ 12 w 12"/>
                <a:gd name="T19" fmla="*/ 12 h 17"/>
                <a:gd name="T20" fmla="*/ 7 w 12"/>
                <a:gd name="T2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7">
                  <a:moveTo>
                    <a:pt x="7" y="2"/>
                  </a:move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6"/>
                    <a:pt x="7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10" y="17"/>
                    <a:pt x="10" y="17"/>
                  </a:cubicBezTo>
                  <a:cubicBezTo>
                    <a:pt x="11" y="16"/>
                    <a:pt x="12" y="16"/>
                    <a:pt x="12" y="15"/>
                  </a:cubicBezTo>
                  <a:cubicBezTo>
                    <a:pt x="12" y="14"/>
                    <a:pt x="12" y="13"/>
                    <a:pt x="12" y="12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34B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4118" y="678"/>
              <a:ext cx="38" cy="57"/>
            </a:xfrm>
            <a:custGeom>
              <a:avLst/>
              <a:gdLst>
                <a:gd name="T0" fmla="*/ 7 w 16"/>
                <a:gd name="T1" fmla="*/ 2 h 24"/>
                <a:gd name="T2" fmla="*/ 4 w 16"/>
                <a:gd name="T3" fmla="*/ 0 h 24"/>
                <a:gd name="T4" fmla="*/ 2 w 16"/>
                <a:gd name="T5" fmla="*/ 1 h 24"/>
                <a:gd name="T6" fmla="*/ 0 w 16"/>
                <a:gd name="T7" fmla="*/ 3 h 24"/>
                <a:gd name="T8" fmla="*/ 1 w 16"/>
                <a:gd name="T9" fmla="*/ 5 h 24"/>
                <a:gd name="T10" fmla="*/ 9 w 16"/>
                <a:gd name="T11" fmla="*/ 22 h 24"/>
                <a:gd name="T12" fmla="*/ 11 w 16"/>
                <a:gd name="T13" fmla="*/ 24 h 24"/>
                <a:gd name="T14" fmla="*/ 11 w 16"/>
                <a:gd name="T15" fmla="*/ 24 h 24"/>
                <a:gd name="T16" fmla="*/ 13 w 16"/>
                <a:gd name="T17" fmla="*/ 23 h 24"/>
                <a:gd name="T18" fmla="*/ 15 w 16"/>
                <a:gd name="T19" fmla="*/ 21 h 24"/>
                <a:gd name="T20" fmla="*/ 15 w 16"/>
                <a:gd name="T21" fmla="*/ 19 h 24"/>
                <a:gd name="T22" fmla="*/ 7 w 16"/>
                <a:gd name="T2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4">
                  <a:moveTo>
                    <a:pt x="7" y="2"/>
                  </a:move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10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3" y="24"/>
                    <a:pt x="13" y="23"/>
                  </a:cubicBezTo>
                  <a:cubicBezTo>
                    <a:pt x="14" y="23"/>
                    <a:pt x="15" y="22"/>
                    <a:pt x="15" y="21"/>
                  </a:cubicBezTo>
                  <a:cubicBezTo>
                    <a:pt x="16" y="21"/>
                    <a:pt x="16" y="20"/>
                    <a:pt x="15" y="19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34B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4059" y="707"/>
              <a:ext cx="31" cy="42"/>
            </a:xfrm>
            <a:custGeom>
              <a:avLst/>
              <a:gdLst>
                <a:gd name="T0" fmla="*/ 7 w 13"/>
                <a:gd name="T1" fmla="*/ 2 h 18"/>
                <a:gd name="T2" fmla="*/ 4 w 13"/>
                <a:gd name="T3" fmla="*/ 1 h 18"/>
                <a:gd name="T4" fmla="*/ 2 w 13"/>
                <a:gd name="T5" fmla="*/ 1 h 18"/>
                <a:gd name="T6" fmla="*/ 1 w 13"/>
                <a:gd name="T7" fmla="*/ 6 h 18"/>
                <a:gd name="T8" fmla="*/ 6 w 13"/>
                <a:gd name="T9" fmla="*/ 16 h 18"/>
                <a:gd name="T10" fmla="*/ 8 w 13"/>
                <a:gd name="T11" fmla="*/ 18 h 18"/>
                <a:gd name="T12" fmla="*/ 8 w 13"/>
                <a:gd name="T13" fmla="*/ 18 h 18"/>
                <a:gd name="T14" fmla="*/ 10 w 13"/>
                <a:gd name="T15" fmla="*/ 17 h 18"/>
                <a:gd name="T16" fmla="*/ 12 w 13"/>
                <a:gd name="T17" fmla="*/ 15 h 18"/>
                <a:gd name="T18" fmla="*/ 12 w 13"/>
                <a:gd name="T19" fmla="*/ 13 h 18"/>
                <a:gd name="T20" fmla="*/ 7 w 13"/>
                <a:gd name="T2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8">
                  <a:moveTo>
                    <a:pt x="7" y="2"/>
                  </a:moveTo>
                  <a:cubicBezTo>
                    <a:pt x="7" y="1"/>
                    <a:pt x="6" y="1"/>
                    <a:pt x="4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4"/>
                    <a:pt x="1" y="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7" y="17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1" y="17"/>
                    <a:pt x="12" y="16"/>
                    <a:pt x="12" y="15"/>
                  </a:cubicBezTo>
                  <a:cubicBezTo>
                    <a:pt x="13" y="15"/>
                    <a:pt x="13" y="14"/>
                    <a:pt x="12" y="13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34B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4274" y="1565"/>
              <a:ext cx="116" cy="138"/>
            </a:xfrm>
            <a:custGeom>
              <a:avLst/>
              <a:gdLst>
                <a:gd name="T0" fmla="*/ 28 w 49"/>
                <a:gd name="T1" fmla="*/ 1 h 58"/>
                <a:gd name="T2" fmla="*/ 26 w 49"/>
                <a:gd name="T3" fmla="*/ 1 h 58"/>
                <a:gd name="T4" fmla="*/ 25 w 49"/>
                <a:gd name="T5" fmla="*/ 6 h 58"/>
                <a:gd name="T6" fmla="*/ 40 w 49"/>
                <a:gd name="T7" fmla="*/ 38 h 58"/>
                <a:gd name="T8" fmla="*/ 40 w 49"/>
                <a:gd name="T9" fmla="*/ 45 h 58"/>
                <a:gd name="T10" fmla="*/ 36 w 49"/>
                <a:gd name="T11" fmla="*/ 50 h 58"/>
                <a:gd name="T12" fmla="*/ 30 w 49"/>
                <a:gd name="T13" fmla="*/ 51 h 58"/>
                <a:gd name="T14" fmla="*/ 23 w 49"/>
                <a:gd name="T15" fmla="*/ 46 h 58"/>
                <a:gd name="T16" fmla="*/ 7 w 49"/>
                <a:gd name="T17" fmla="*/ 14 h 58"/>
                <a:gd name="T18" fmla="*/ 5 w 49"/>
                <a:gd name="T19" fmla="*/ 12 h 58"/>
                <a:gd name="T20" fmla="*/ 3 w 49"/>
                <a:gd name="T21" fmla="*/ 12 h 58"/>
                <a:gd name="T22" fmla="*/ 1 w 49"/>
                <a:gd name="T23" fmla="*/ 17 h 58"/>
                <a:gd name="T24" fmla="*/ 16 w 49"/>
                <a:gd name="T25" fmla="*/ 49 h 58"/>
                <a:gd name="T26" fmla="*/ 27 w 49"/>
                <a:gd name="T27" fmla="*/ 58 h 58"/>
                <a:gd name="T28" fmla="*/ 29 w 49"/>
                <a:gd name="T29" fmla="*/ 58 h 58"/>
                <a:gd name="T30" fmla="*/ 39 w 49"/>
                <a:gd name="T31" fmla="*/ 57 h 58"/>
                <a:gd name="T32" fmla="*/ 47 w 49"/>
                <a:gd name="T33" fmla="*/ 47 h 58"/>
                <a:gd name="T34" fmla="*/ 46 w 49"/>
                <a:gd name="T35" fmla="*/ 34 h 58"/>
                <a:gd name="T36" fmla="*/ 31 w 49"/>
                <a:gd name="T37" fmla="*/ 2 h 58"/>
                <a:gd name="T38" fmla="*/ 28 w 49"/>
                <a:gd name="T39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58">
                  <a:moveTo>
                    <a:pt x="28" y="1"/>
                  </a:moveTo>
                  <a:cubicBezTo>
                    <a:pt x="28" y="0"/>
                    <a:pt x="27" y="1"/>
                    <a:pt x="26" y="1"/>
                  </a:cubicBezTo>
                  <a:cubicBezTo>
                    <a:pt x="24" y="2"/>
                    <a:pt x="24" y="4"/>
                    <a:pt x="25" y="6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40"/>
                    <a:pt x="41" y="42"/>
                    <a:pt x="40" y="45"/>
                  </a:cubicBezTo>
                  <a:cubicBezTo>
                    <a:pt x="40" y="47"/>
                    <a:pt x="38" y="49"/>
                    <a:pt x="36" y="50"/>
                  </a:cubicBezTo>
                  <a:cubicBezTo>
                    <a:pt x="34" y="51"/>
                    <a:pt x="32" y="51"/>
                    <a:pt x="30" y="51"/>
                  </a:cubicBezTo>
                  <a:cubicBezTo>
                    <a:pt x="27" y="51"/>
                    <a:pt x="24" y="49"/>
                    <a:pt x="23" y="4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6" y="12"/>
                    <a:pt x="5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1" y="13"/>
                    <a:pt x="0" y="15"/>
                    <a:pt x="1" y="17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9" y="53"/>
                    <a:pt x="23" y="56"/>
                    <a:pt x="27" y="58"/>
                  </a:cubicBezTo>
                  <a:cubicBezTo>
                    <a:pt x="28" y="58"/>
                    <a:pt x="28" y="58"/>
                    <a:pt x="29" y="58"/>
                  </a:cubicBezTo>
                  <a:cubicBezTo>
                    <a:pt x="32" y="58"/>
                    <a:pt x="36" y="58"/>
                    <a:pt x="39" y="57"/>
                  </a:cubicBezTo>
                  <a:cubicBezTo>
                    <a:pt x="43" y="55"/>
                    <a:pt x="46" y="51"/>
                    <a:pt x="47" y="47"/>
                  </a:cubicBezTo>
                  <a:cubicBezTo>
                    <a:pt x="49" y="43"/>
                    <a:pt x="48" y="38"/>
                    <a:pt x="46" y="34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29" y="1"/>
                    <a:pt x="28" y="1"/>
                  </a:cubicBezTo>
                </a:path>
              </a:pathLst>
            </a:custGeom>
            <a:solidFill>
              <a:srgbClr val="34B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39"/>
            <p:cNvSpPr>
              <a:spLocks noEditPoints="1"/>
            </p:cNvSpPr>
            <p:nvPr/>
          </p:nvSpPr>
          <p:spPr bwMode="auto">
            <a:xfrm>
              <a:off x="4203" y="1648"/>
              <a:ext cx="109" cy="102"/>
            </a:xfrm>
            <a:custGeom>
              <a:avLst/>
              <a:gdLst>
                <a:gd name="T0" fmla="*/ 36 w 46"/>
                <a:gd name="T1" fmla="*/ 4 h 43"/>
                <a:gd name="T2" fmla="*/ 30 w 46"/>
                <a:gd name="T3" fmla="*/ 0 h 43"/>
                <a:gd name="T4" fmla="*/ 25 w 46"/>
                <a:gd name="T5" fmla="*/ 1 h 43"/>
                <a:gd name="T6" fmla="*/ 5 w 46"/>
                <a:gd name="T7" fmla="*/ 10 h 43"/>
                <a:gd name="T8" fmla="*/ 2 w 46"/>
                <a:gd name="T9" fmla="*/ 21 h 43"/>
                <a:gd name="T10" fmla="*/ 10 w 46"/>
                <a:gd name="T11" fmla="*/ 38 h 43"/>
                <a:gd name="T12" fmla="*/ 15 w 46"/>
                <a:gd name="T13" fmla="*/ 43 h 43"/>
                <a:gd name="T14" fmla="*/ 16 w 46"/>
                <a:gd name="T15" fmla="*/ 43 h 43"/>
                <a:gd name="T16" fmla="*/ 21 w 46"/>
                <a:gd name="T17" fmla="*/ 42 h 43"/>
                <a:gd name="T18" fmla="*/ 41 w 46"/>
                <a:gd name="T19" fmla="*/ 32 h 43"/>
                <a:gd name="T20" fmla="*/ 44 w 46"/>
                <a:gd name="T21" fmla="*/ 22 h 43"/>
                <a:gd name="T22" fmla="*/ 36 w 46"/>
                <a:gd name="T23" fmla="*/ 4 h 43"/>
                <a:gd name="T24" fmla="*/ 29 w 46"/>
                <a:gd name="T25" fmla="*/ 8 h 43"/>
                <a:gd name="T26" fmla="*/ 38 w 46"/>
                <a:gd name="T27" fmla="*/ 25 h 43"/>
                <a:gd name="T28" fmla="*/ 38 w 46"/>
                <a:gd name="T29" fmla="*/ 26 h 43"/>
                <a:gd name="T30" fmla="*/ 18 w 46"/>
                <a:gd name="T31" fmla="*/ 36 h 43"/>
                <a:gd name="T32" fmla="*/ 17 w 46"/>
                <a:gd name="T33" fmla="*/ 35 h 43"/>
                <a:gd name="T34" fmla="*/ 8 w 46"/>
                <a:gd name="T35" fmla="*/ 18 h 43"/>
                <a:gd name="T36" fmla="*/ 9 w 46"/>
                <a:gd name="T37" fmla="*/ 17 h 43"/>
                <a:gd name="T38" fmla="*/ 29 w 46"/>
                <a:gd name="T39" fmla="*/ 7 h 43"/>
                <a:gd name="T40" fmla="*/ 29 w 46"/>
                <a:gd name="T41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3">
                  <a:moveTo>
                    <a:pt x="36" y="4"/>
                  </a:moveTo>
                  <a:cubicBezTo>
                    <a:pt x="35" y="2"/>
                    <a:pt x="32" y="1"/>
                    <a:pt x="30" y="0"/>
                  </a:cubicBezTo>
                  <a:cubicBezTo>
                    <a:pt x="28" y="0"/>
                    <a:pt x="27" y="0"/>
                    <a:pt x="2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2"/>
                    <a:pt x="0" y="17"/>
                    <a:pt x="2" y="21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40"/>
                    <a:pt x="13" y="42"/>
                    <a:pt x="15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8" y="43"/>
                    <a:pt x="19" y="43"/>
                    <a:pt x="21" y="4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4" y="31"/>
                    <a:pt x="46" y="26"/>
                    <a:pt x="44" y="22"/>
                  </a:cubicBezTo>
                  <a:lnTo>
                    <a:pt x="36" y="4"/>
                  </a:lnTo>
                  <a:close/>
                  <a:moveTo>
                    <a:pt x="29" y="8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5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8"/>
                  </a:cubicBezTo>
                </a:path>
              </a:pathLst>
            </a:custGeom>
            <a:solidFill>
              <a:srgbClr val="34B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40"/>
            <p:cNvSpPr>
              <a:spLocks noEditPoints="1"/>
            </p:cNvSpPr>
            <p:nvPr/>
          </p:nvSpPr>
          <p:spPr bwMode="auto">
            <a:xfrm>
              <a:off x="1938" y="-93"/>
              <a:ext cx="4664" cy="2460"/>
            </a:xfrm>
            <a:custGeom>
              <a:avLst/>
              <a:gdLst>
                <a:gd name="T0" fmla="*/ 1614 w 1972"/>
                <a:gd name="T1" fmla="*/ 61 h 1040"/>
                <a:gd name="T2" fmla="*/ 1109 w 1972"/>
                <a:gd name="T3" fmla="*/ 149 h 1040"/>
                <a:gd name="T4" fmla="*/ 1134 w 1972"/>
                <a:gd name="T5" fmla="*/ 231 h 1040"/>
                <a:gd name="T6" fmla="*/ 1075 w 1972"/>
                <a:gd name="T7" fmla="*/ 223 h 1040"/>
                <a:gd name="T8" fmla="*/ 1034 w 1972"/>
                <a:gd name="T9" fmla="*/ 264 h 1040"/>
                <a:gd name="T10" fmla="*/ 962 w 1972"/>
                <a:gd name="T11" fmla="*/ 269 h 1040"/>
                <a:gd name="T12" fmla="*/ 943 w 1972"/>
                <a:gd name="T13" fmla="*/ 254 h 1040"/>
                <a:gd name="T14" fmla="*/ 918 w 1972"/>
                <a:gd name="T15" fmla="*/ 244 h 1040"/>
                <a:gd name="T16" fmla="*/ 863 w 1972"/>
                <a:gd name="T17" fmla="*/ 271 h 1040"/>
                <a:gd name="T18" fmla="*/ 870 w 1972"/>
                <a:gd name="T19" fmla="*/ 274 h 1040"/>
                <a:gd name="T20" fmla="*/ 850 w 1972"/>
                <a:gd name="T21" fmla="*/ 322 h 1040"/>
                <a:gd name="T22" fmla="*/ 879 w 1972"/>
                <a:gd name="T23" fmla="*/ 369 h 1040"/>
                <a:gd name="T24" fmla="*/ 759 w 1972"/>
                <a:gd name="T25" fmla="*/ 318 h 1040"/>
                <a:gd name="T26" fmla="*/ 613 w 1972"/>
                <a:gd name="T27" fmla="*/ 229 h 1040"/>
                <a:gd name="T28" fmla="*/ 607 w 1972"/>
                <a:gd name="T29" fmla="*/ 405 h 1040"/>
                <a:gd name="T30" fmla="*/ 614 w 1972"/>
                <a:gd name="T31" fmla="*/ 512 h 1040"/>
                <a:gd name="T32" fmla="*/ 558 w 1972"/>
                <a:gd name="T33" fmla="*/ 409 h 1040"/>
                <a:gd name="T34" fmla="*/ 501 w 1972"/>
                <a:gd name="T35" fmla="*/ 353 h 1040"/>
                <a:gd name="T36" fmla="*/ 504 w 1972"/>
                <a:gd name="T37" fmla="*/ 490 h 1040"/>
                <a:gd name="T38" fmla="*/ 13 w 1972"/>
                <a:gd name="T39" fmla="*/ 1004 h 1040"/>
                <a:gd name="T40" fmla="*/ 358 w 1972"/>
                <a:gd name="T41" fmla="*/ 979 h 1040"/>
                <a:gd name="T42" fmla="*/ 949 w 1972"/>
                <a:gd name="T43" fmla="*/ 799 h 1040"/>
                <a:gd name="T44" fmla="*/ 1009 w 1972"/>
                <a:gd name="T45" fmla="*/ 836 h 1040"/>
                <a:gd name="T46" fmla="*/ 1064 w 1972"/>
                <a:gd name="T47" fmla="*/ 792 h 1040"/>
                <a:gd name="T48" fmla="*/ 1053 w 1972"/>
                <a:gd name="T49" fmla="*/ 743 h 1040"/>
                <a:gd name="T50" fmla="*/ 1959 w 1972"/>
                <a:gd name="T51" fmla="*/ 37 h 1040"/>
                <a:gd name="T52" fmla="*/ 893 w 1972"/>
                <a:gd name="T53" fmla="*/ 254 h 1040"/>
                <a:gd name="T54" fmla="*/ 1050 w 1972"/>
                <a:gd name="T55" fmla="*/ 751 h 1040"/>
                <a:gd name="T56" fmla="*/ 1014 w 1972"/>
                <a:gd name="T57" fmla="*/ 812 h 1040"/>
                <a:gd name="T58" fmla="*/ 1001 w 1972"/>
                <a:gd name="T59" fmla="*/ 814 h 1040"/>
                <a:gd name="T60" fmla="*/ 946 w 1972"/>
                <a:gd name="T61" fmla="*/ 739 h 1040"/>
                <a:gd name="T62" fmla="*/ 51 w 1972"/>
                <a:gd name="T63" fmla="*/ 1022 h 1040"/>
                <a:gd name="T64" fmla="*/ 594 w 1972"/>
                <a:gd name="T65" fmla="*/ 531 h 1040"/>
                <a:gd name="T66" fmla="*/ 543 w 1972"/>
                <a:gd name="T67" fmla="*/ 430 h 1040"/>
                <a:gd name="T68" fmla="*/ 534 w 1972"/>
                <a:gd name="T69" fmla="*/ 414 h 1040"/>
                <a:gd name="T70" fmla="*/ 553 w 1972"/>
                <a:gd name="T71" fmla="*/ 414 h 1040"/>
                <a:gd name="T72" fmla="*/ 553 w 1972"/>
                <a:gd name="T73" fmla="*/ 428 h 1040"/>
                <a:gd name="T74" fmla="*/ 722 w 1972"/>
                <a:gd name="T75" fmla="*/ 456 h 1040"/>
                <a:gd name="T76" fmla="*/ 627 w 1972"/>
                <a:gd name="T77" fmla="*/ 373 h 1040"/>
                <a:gd name="T78" fmla="*/ 649 w 1972"/>
                <a:gd name="T79" fmla="*/ 308 h 1040"/>
                <a:gd name="T80" fmla="*/ 673 w 1972"/>
                <a:gd name="T81" fmla="*/ 312 h 1040"/>
                <a:gd name="T82" fmla="*/ 674 w 1972"/>
                <a:gd name="T83" fmla="*/ 326 h 1040"/>
                <a:gd name="T84" fmla="*/ 746 w 1972"/>
                <a:gd name="T85" fmla="*/ 447 h 1040"/>
                <a:gd name="T86" fmla="*/ 891 w 1972"/>
                <a:gd name="T87" fmla="*/ 303 h 1040"/>
                <a:gd name="T88" fmla="*/ 884 w 1972"/>
                <a:gd name="T89" fmla="*/ 287 h 1040"/>
                <a:gd name="T90" fmla="*/ 917 w 1972"/>
                <a:gd name="T91" fmla="*/ 271 h 1040"/>
                <a:gd name="T92" fmla="*/ 926 w 1972"/>
                <a:gd name="T93" fmla="*/ 286 h 1040"/>
                <a:gd name="T94" fmla="*/ 955 w 1972"/>
                <a:gd name="T95" fmla="*/ 272 h 1040"/>
                <a:gd name="T96" fmla="*/ 1052 w 1972"/>
                <a:gd name="T97" fmla="*/ 260 h 1040"/>
                <a:gd name="T98" fmla="*/ 1010 w 1972"/>
                <a:gd name="T99" fmla="*/ 165 h 1040"/>
                <a:gd name="T100" fmla="*/ 1076 w 1972"/>
                <a:gd name="T101" fmla="*/ 274 h 1040"/>
                <a:gd name="T102" fmla="*/ 1140 w 1972"/>
                <a:gd name="T103" fmla="*/ 226 h 1040"/>
                <a:gd name="T104" fmla="*/ 1152 w 1972"/>
                <a:gd name="T105" fmla="*/ 200 h 1040"/>
                <a:gd name="T106" fmla="*/ 1172 w 1972"/>
                <a:gd name="T107" fmla="*/ 238 h 1040"/>
                <a:gd name="T108" fmla="*/ 1951 w 1972"/>
                <a:gd name="T109" fmla="*/ 38 h 1040"/>
                <a:gd name="T110" fmla="*/ 1026 w 1972"/>
                <a:gd name="T111" fmla="*/ 696 h 1040"/>
                <a:gd name="T112" fmla="*/ 954 w 1972"/>
                <a:gd name="T113" fmla="*/ 265 h 1040"/>
                <a:gd name="T114" fmla="*/ 879 w 1972"/>
                <a:gd name="T115" fmla="*/ 293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72" h="1040">
                  <a:moveTo>
                    <a:pt x="1959" y="37"/>
                  </a:moveTo>
                  <a:cubicBezTo>
                    <a:pt x="1958" y="36"/>
                    <a:pt x="1958" y="35"/>
                    <a:pt x="1957" y="34"/>
                  </a:cubicBezTo>
                  <a:cubicBezTo>
                    <a:pt x="1952" y="23"/>
                    <a:pt x="1941" y="16"/>
                    <a:pt x="1923" y="11"/>
                  </a:cubicBezTo>
                  <a:cubicBezTo>
                    <a:pt x="1919" y="10"/>
                    <a:pt x="1914" y="9"/>
                    <a:pt x="1908" y="8"/>
                  </a:cubicBezTo>
                  <a:cubicBezTo>
                    <a:pt x="1852" y="0"/>
                    <a:pt x="1753" y="18"/>
                    <a:pt x="1614" y="61"/>
                  </a:cubicBezTo>
                  <a:cubicBezTo>
                    <a:pt x="1486" y="100"/>
                    <a:pt x="1332" y="160"/>
                    <a:pt x="1169" y="232"/>
                  </a:cubicBezTo>
                  <a:cubicBezTo>
                    <a:pt x="1167" y="233"/>
                    <a:pt x="1164" y="233"/>
                    <a:pt x="1162" y="232"/>
                  </a:cubicBezTo>
                  <a:cubicBezTo>
                    <a:pt x="1156" y="232"/>
                    <a:pt x="1152" y="229"/>
                    <a:pt x="1149" y="224"/>
                  </a:cubicBezTo>
                  <a:cubicBezTo>
                    <a:pt x="1157" y="217"/>
                    <a:pt x="1160" y="209"/>
                    <a:pt x="1159" y="199"/>
                  </a:cubicBezTo>
                  <a:cubicBezTo>
                    <a:pt x="1156" y="178"/>
                    <a:pt x="1132" y="158"/>
                    <a:pt x="1109" y="149"/>
                  </a:cubicBezTo>
                  <a:cubicBezTo>
                    <a:pt x="1109" y="149"/>
                    <a:pt x="1108" y="149"/>
                    <a:pt x="1107" y="149"/>
                  </a:cubicBezTo>
                  <a:cubicBezTo>
                    <a:pt x="1106" y="150"/>
                    <a:pt x="1105" y="150"/>
                    <a:pt x="1105" y="151"/>
                  </a:cubicBezTo>
                  <a:cubicBezTo>
                    <a:pt x="1097" y="174"/>
                    <a:pt x="1097" y="199"/>
                    <a:pt x="1105" y="215"/>
                  </a:cubicBezTo>
                  <a:cubicBezTo>
                    <a:pt x="1110" y="224"/>
                    <a:pt x="1117" y="230"/>
                    <a:pt x="1126" y="231"/>
                  </a:cubicBezTo>
                  <a:cubicBezTo>
                    <a:pt x="1129" y="231"/>
                    <a:pt x="1132" y="231"/>
                    <a:pt x="1134" y="231"/>
                  </a:cubicBezTo>
                  <a:cubicBezTo>
                    <a:pt x="1137" y="238"/>
                    <a:pt x="1134" y="247"/>
                    <a:pt x="1127" y="251"/>
                  </a:cubicBezTo>
                  <a:cubicBezTo>
                    <a:pt x="1115" y="256"/>
                    <a:pt x="1104" y="261"/>
                    <a:pt x="1093" y="266"/>
                  </a:cubicBezTo>
                  <a:cubicBezTo>
                    <a:pt x="1088" y="268"/>
                    <a:pt x="1083" y="269"/>
                    <a:pt x="1078" y="267"/>
                  </a:cubicBezTo>
                  <a:cubicBezTo>
                    <a:pt x="1071" y="266"/>
                    <a:pt x="1066" y="261"/>
                    <a:pt x="1063" y="256"/>
                  </a:cubicBezTo>
                  <a:cubicBezTo>
                    <a:pt x="1072" y="247"/>
                    <a:pt x="1077" y="236"/>
                    <a:pt x="1075" y="223"/>
                  </a:cubicBezTo>
                  <a:cubicBezTo>
                    <a:pt x="1071" y="199"/>
                    <a:pt x="1043" y="171"/>
                    <a:pt x="1009" y="157"/>
                  </a:cubicBezTo>
                  <a:cubicBezTo>
                    <a:pt x="1008" y="157"/>
                    <a:pt x="1007" y="157"/>
                    <a:pt x="1006" y="157"/>
                  </a:cubicBezTo>
                  <a:cubicBezTo>
                    <a:pt x="1005" y="158"/>
                    <a:pt x="1005" y="158"/>
                    <a:pt x="1004" y="159"/>
                  </a:cubicBezTo>
                  <a:cubicBezTo>
                    <a:pt x="995" y="189"/>
                    <a:pt x="996" y="223"/>
                    <a:pt x="1007" y="244"/>
                  </a:cubicBezTo>
                  <a:cubicBezTo>
                    <a:pt x="1013" y="255"/>
                    <a:pt x="1023" y="262"/>
                    <a:pt x="1034" y="264"/>
                  </a:cubicBezTo>
                  <a:cubicBezTo>
                    <a:pt x="1038" y="264"/>
                    <a:pt x="1042" y="264"/>
                    <a:pt x="1045" y="264"/>
                  </a:cubicBezTo>
                  <a:cubicBezTo>
                    <a:pt x="1050" y="275"/>
                    <a:pt x="1046" y="287"/>
                    <a:pt x="1036" y="293"/>
                  </a:cubicBezTo>
                  <a:cubicBezTo>
                    <a:pt x="1035" y="293"/>
                    <a:pt x="1035" y="293"/>
                    <a:pt x="1035" y="293"/>
                  </a:cubicBezTo>
                  <a:cubicBezTo>
                    <a:pt x="1019" y="301"/>
                    <a:pt x="1002" y="309"/>
                    <a:pt x="985" y="317"/>
                  </a:cubicBezTo>
                  <a:cubicBezTo>
                    <a:pt x="962" y="269"/>
                    <a:pt x="962" y="269"/>
                    <a:pt x="962" y="269"/>
                  </a:cubicBezTo>
                  <a:cubicBezTo>
                    <a:pt x="964" y="268"/>
                    <a:pt x="964" y="268"/>
                    <a:pt x="964" y="268"/>
                  </a:cubicBezTo>
                  <a:cubicBezTo>
                    <a:pt x="965" y="268"/>
                    <a:pt x="966" y="266"/>
                    <a:pt x="966" y="265"/>
                  </a:cubicBezTo>
                  <a:cubicBezTo>
                    <a:pt x="966" y="264"/>
                    <a:pt x="965" y="262"/>
                    <a:pt x="964" y="262"/>
                  </a:cubicBezTo>
                  <a:cubicBezTo>
                    <a:pt x="946" y="254"/>
                    <a:pt x="946" y="254"/>
                    <a:pt x="946" y="254"/>
                  </a:cubicBezTo>
                  <a:cubicBezTo>
                    <a:pt x="945" y="253"/>
                    <a:pt x="944" y="253"/>
                    <a:pt x="943" y="254"/>
                  </a:cubicBezTo>
                  <a:cubicBezTo>
                    <a:pt x="922" y="264"/>
                    <a:pt x="922" y="264"/>
                    <a:pt x="922" y="264"/>
                  </a:cubicBezTo>
                  <a:cubicBezTo>
                    <a:pt x="915" y="251"/>
                    <a:pt x="915" y="251"/>
                    <a:pt x="915" y="251"/>
                  </a:cubicBezTo>
                  <a:cubicBezTo>
                    <a:pt x="918" y="250"/>
                    <a:pt x="918" y="250"/>
                    <a:pt x="918" y="250"/>
                  </a:cubicBezTo>
                  <a:cubicBezTo>
                    <a:pt x="919" y="250"/>
                    <a:pt x="920" y="248"/>
                    <a:pt x="920" y="247"/>
                  </a:cubicBezTo>
                  <a:cubicBezTo>
                    <a:pt x="920" y="246"/>
                    <a:pt x="919" y="244"/>
                    <a:pt x="918" y="244"/>
                  </a:cubicBezTo>
                  <a:cubicBezTo>
                    <a:pt x="900" y="235"/>
                    <a:pt x="900" y="235"/>
                    <a:pt x="900" y="235"/>
                  </a:cubicBezTo>
                  <a:cubicBezTo>
                    <a:pt x="899" y="235"/>
                    <a:pt x="898" y="235"/>
                    <a:pt x="897" y="236"/>
                  </a:cubicBezTo>
                  <a:cubicBezTo>
                    <a:pt x="869" y="249"/>
                    <a:pt x="869" y="249"/>
                    <a:pt x="869" y="249"/>
                  </a:cubicBezTo>
                  <a:cubicBezTo>
                    <a:pt x="868" y="250"/>
                    <a:pt x="867" y="251"/>
                    <a:pt x="867" y="252"/>
                  </a:cubicBezTo>
                  <a:cubicBezTo>
                    <a:pt x="863" y="271"/>
                    <a:pt x="863" y="271"/>
                    <a:pt x="863" y="271"/>
                  </a:cubicBezTo>
                  <a:cubicBezTo>
                    <a:pt x="862" y="272"/>
                    <a:pt x="863" y="273"/>
                    <a:pt x="864" y="274"/>
                  </a:cubicBezTo>
                  <a:cubicBezTo>
                    <a:pt x="864" y="275"/>
                    <a:pt x="865" y="275"/>
                    <a:pt x="865" y="275"/>
                  </a:cubicBezTo>
                  <a:cubicBezTo>
                    <a:pt x="865" y="275"/>
                    <a:pt x="865" y="275"/>
                    <a:pt x="865" y="275"/>
                  </a:cubicBezTo>
                  <a:cubicBezTo>
                    <a:pt x="866" y="275"/>
                    <a:pt x="867" y="275"/>
                    <a:pt x="868" y="275"/>
                  </a:cubicBezTo>
                  <a:cubicBezTo>
                    <a:pt x="870" y="274"/>
                    <a:pt x="870" y="274"/>
                    <a:pt x="870" y="274"/>
                  </a:cubicBezTo>
                  <a:cubicBezTo>
                    <a:pt x="876" y="287"/>
                    <a:pt x="876" y="287"/>
                    <a:pt x="876" y="287"/>
                  </a:cubicBezTo>
                  <a:cubicBezTo>
                    <a:pt x="855" y="297"/>
                    <a:pt x="855" y="297"/>
                    <a:pt x="855" y="297"/>
                  </a:cubicBezTo>
                  <a:cubicBezTo>
                    <a:pt x="854" y="298"/>
                    <a:pt x="853" y="299"/>
                    <a:pt x="853" y="300"/>
                  </a:cubicBezTo>
                  <a:cubicBezTo>
                    <a:pt x="849" y="319"/>
                    <a:pt x="849" y="319"/>
                    <a:pt x="849" y="319"/>
                  </a:cubicBezTo>
                  <a:cubicBezTo>
                    <a:pt x="848" y="320"/>
                    <a:pt x="849" y="321"/>
                    <a:pt x="850" y="322"/>
                  </a:cubicBezTo>
                  <a:cubicBezTo>
                    <a:pt x="850" y="322"/>
                    <a:pt x="851" y="323"/>
                    <a:pt x="851" y="323"/>
                  </a:cubicBezTo>
                  <a:cubicBezTo>
                    <a:pt x="851" y="323"/>
                    <a:pt x="851" y="323"/>
                    <a:pt x="852" y="323"/>
                  </a:cubicBezTo>
                  <a:cubicBezTo>
                    <a:pt x="852" y="323"/>
                    <a:pt x="853" y="323"/>
                    <a:pt x="854" y="323"/>
                  </a:cubicBezTo>
                  <a:cubicBezTo>
                    <a:pt x="856" y="322"/>
                    <a:pt x="856" y="322"/>
                    <a:pt x="856" y="322"/>
                  </a:cubicBezTo>
                  <a:cubicBezTo>
                    <a:pt x="879" y="369"/>
                    <a:pt x="879" y="369"/>
                    <a:pt x="879" y="369"/>
                  </a:cubicBezTo>
                  <a:cubicBezTo>
                    <a:pt x="835" y="392"/>
                    <a:pt x="790" y="415"/>
                    <a:pt x="746" y="439"/>
                  </a:cubicBezTo>
                  <a:cubicBezTo>
                    <a:pt x="682" y="331"/>
                    <a:pt x="682" y="331"/>
                    <a:pt x="682" y="331"/>
                  </a:cubicBezTo>
                  <a:cubicBezTo>
                    <a:pt x="759" y="325"/>
                    <a:pt x="759" y="325"/>
                    <a:pt x="759" y="325"/>
                  </a:cubicBezTo>
                  <a:cubicBezTo>
                    <a:pt x="761" y="325"/>
                    <a:pt x="762" y="323"/>
                    <a:pt x="762" y="322"/>
                  </a:cubicBezTo>
                  <a:cubicBezTo>
                    <a:pt x="762" y="320"/>
                    <a:pt x="761" y="318"/>
                    <a:pt x="759" y="318"/>
                  </a:cubicBezTo>
                  <a:cubicBezTo>
                    <a:pt x="679" y="307"/>
                    <a:pt x="679" y="307"/>
                    <a:pt x="679" y="307"/>
                  </a:cubicBezTo>
                  <a:cubicBezTo>
                    <a:pt x="675" y="302"/>
                    <a:pt x="669" y="298"/>
                    <a:pt x="663" y="298"/>
                  </a:cubicBezTo>
                  <a:cubicBezTo>
                    <a:pt x="617" y="230"/>
                    <a:pt x="617" y="230"/>
                    <a:pt x="617" y="230"/>
                  </a:cubicBezTo>
                  <a:cubicBezTo>
                    <a:pt x="617" y="229"/>
                    <a:pt x="616" y="229"/>
                    <a:pt x="615" y="229"/>
                  </a:cubicBezTo>
                  <a:cubicBezTo>
                    <a:pt x="614" y="229"/>
                    <a:pt x="613" y="229"/>
                    <a:pt x="613" y="229"/>
                  </a:cubicBezTo>
                  <a:cubicBezTo>
                    <a:pt x="611" y="230"/>
                    <a:pt x="610" y="232"/>
                    <a:pt x="611" y="234"/>
                  </a:cubicBezTo>
                  <a:cubicBezTo>
                    <a:pt x="642" y="309"/>
                    <a:pt x="642" y="309"/>
                    <a:pt x="642" y="309"/>
                  </a:cubicBezTo>
                  <a:cubicBezTo>
                    <a:pt x="639" y="315"/>
                    <a:pt x="639" y="321"/>
                    <a:pt x="641" y="327"/>
                  </a:cubicBezTo>
                  <a:cubicBezTo>
                    <a:pt x="606" y="400"/>
                    <a:pt x="606" y="400"/>
                    <a:pt x="606" y="400"/>
                  </a:cubicBezTo>
                  <a:cubicBezTo>
                    <a:pt x="605" y="402"/>
                    <a:pt x="606" y="404"/>
                    <a:pt x="607" y="405"/>
                  </a:cubicBezTo>
                  <a:cubicBezTo>
                    <a:pt x="608" y="405"/>
                    <a:pt x="608" y="405"/>
                    <a:pt x="609" y="406"/>
                  </a:cubicBezTo>
                  <a:cubicBezTo>
                    <a:pt x="610" y="406"/>
                    <a:pt x="611" y="405"/>
                    <a:pt x="612" y="404"/>
                  </a:cubicBezTo>
                  <a:cubicBezTo>
                    <a:pt x="659" y="343"/>
                    <a:pt x="659" y="343"/>
                    <a:pt x="659" y="343"/>
                  </a:cubicBezTo>
                  <a:cubicBezTo>
                    <a:pt x="714" y="456"/>
                    <a:pt x="714" y="456"/>
                    <a:pt x="714" y="456"/>
                  </a:cubicBezTo>
                  <a:cubicBezTo>
                    <a:pt x="680" y="475"/>
                    <a:pt x="646" y="493"/>
                    <a:pt x="614" y="512"/>
                  </a:cubicBezTo>
                  <a:cubicBezTo>
                    <a:pt x="561" y="429"/>
                    <a:pt x="561" y="429"/>
                    <a:pt x="561" y="429"/>
                  </a:cubicBezTo>
                  <a:cubicBezTo>
                    <a:pt x="622" y="423"/>
                    <a:pt x="622" y="423"/>
                    <a:pt x="622" y="423"/>
                  </a:cubicBezTo>
                  <a:cubicBezTo>
                    <a:pt x="623" y="423"/>
                    <a:pt x="625" y="421"/>
                    <a:pt x="625" y="419"/>
                  </a:cubicBezTo>
                  <a:cubicBezTo>
                    <a:pt x="625" y="418"/>
                    <a:pt x="624" y="416"/>
                    <a:pt x="622" y="416"/>
                  </a:cubicBezTo>
                  <a:cubicBezTo>
                    <a:pt x="558" y="409"/>
                    <a:pt x="558" y="409"/>
                    <a:pt x="558" y="409"/>
                  </a:cubicBezTo>
                  <a:cubicBezTo>
                    <a:pt x="555" y="405"/>
                    <a:pt x="550" y="402"/>
                    <a:pt x="545" y="401"/>
                  </a:cubicBezTo>
                  <a:cubicBezTo>
                    <a:pt x="508" y="349"/>
                    <a:pt x="508" y="349"/>
                    <a:pt x="508" y="349"/>
                  </a:cubicBezTo>
                  <a:cubicBezTo>
                    <a:pt x="507" y="348"/>
                    <a:pt x="506" y="348"/>
                    <a:pt x="505" y="348"/>
                  </a:cubicBezTo>
                  <a:cubicBezTo>
                    <a:pt x="504" y="347"/>
                    <a:pt x="504" y="348"/>
                    <a:pt x="503" y="348"/>
                  </a:cubicBezTo>
                  <a:cubicBezTo>
                    <a:pt x="501" y="349"/>
                    <a:pt x="501" y="351"/>
                    <a:pt x="501" y="353"/>
                  </a:cubicBezTo>
                  <a:cubicBezTo>
                    <a:pt x="527" y="411"/>
                    <a:pt x="527" y="411"/>
                    <a:pt x="527" y="411"/>
                  </a:cubicBezTo>
                  <a:cubicBezTo>
                    <a:pt x="525" y="416"/>
                    <a:pt x="525" y="422"/>
                    <a:pt x="527" y="426"/>
                  </a:cubicBezTo>
                  <a:cubicBezTo>
                    <a:pt x="501" y="485"/>
                    <a:pt x="501" y="485"/>
                    <a:pt x="501" y="485"/>
                  </a:cubicBezTo>
                  <a:cubicBezTo>
                    <a:pt x="500" y="486"/>
                    <a:pt x="501" y="488"/>
                    <a:pt x="502" y="489"/>
                  </a:cubicBezTo>
                  <a:cubicBezTo>
                    <a:pt x="503" y="489"/>
                    <a:pt x="503" y="490"/>
                    <a:pt x="504" y="490"/>
                  </a:cubicBezTo>
                  <a:cubicBezTo>
                    <a:pt x="505" y="490"/>
                    <a:pt x="506" y="489"/>
                    <a:pt x="507" y="488"/>
                  </a:cubicBezTo>
                  <a:cubicBezTo>
                    <a:pt x="543" y="440"/>
                    <a:pt x="543" y="440"/>
                    <a:pt x="543" y="440"/>
                  </a:cubicBezTo>
                  <a:cubicBezTo>
                    <a:pt x="588" y="526"/>
                    <a:pt x="588" y="526"/>
                    <a:pt x="588" y="526"/>
                  </a:cubicBezTo>
                  <a:cubicBezTo>
                    <a:pt x="455" y="603"/>
                    <a:pt x="341" y="676"/>
                    <a:pt x="246" y="744"/>
                  </a:cubicBezTo>
                  <a:cubicBezTo>
                    <a:pt x="30" y="900"/>
                    <a:pt x="0" y="971"/>
                    <a:pt x="13" y="1004"/>
                  </a:cubicBezTo>
                  <a:cubicBezTo>
                    <a:pt x="14" y="1004"/>
                    <a:pt x="14" y="1005"/>
                    <a:pt x="14" y="1006"/>
                  </a:cubicBezTo>
                  <a:cubicBezTo>
                    <a:pt x="14" y="1006"/>
                    <a:pt x="14" y="1006"/>
                    <a:pt x="14" y="1006"/>
                  </a:cubicBezTo>
                  <a:cubicBezTo>
                    <a:pt x="20" y="1017"/>
                    <a:pt x="31" y="1025"/>
                    <a:pt x="49" y="1029"/>
                  </a:cubicBezTo>
                  <a:cubicBezTo>
                    <a:pt x="53" y="1030"/>
                    <a:pt x="58" y="1031"/>
                    <a:pt x="63" y="1032"/>
                  </a:cubicBezTo>
                  <a:cubicBezTo>
                    <a:pt x="120" y="1040"/>
                    <a:pt x="219" y="1022"/>
                    <a:pt x="358" y="979"/>
                  </a:cubicBezTo>
                  <a:cubicBezTo>
                    <a:pt x="524" y="928"/>
                    <a:pt x="725" y="847"/>
                    <a:pt x="941" y="745"/>
                  </a:cubicBezTo>
                  <a:cubicBezTo>
                    <a:pt x="961" y="787"/>
                    <a:pt x="961" y="787"/>
                    <a:pt x="961" y="787"/>
                  </a:cubicBezTo>
                  <a:cubicBezTo>
                    <a:pt x="949" y="793"/>
                    <a:pt x="949" y="793"/>
                    <a:pt x="949" y="793"/>
                  </a:cubicBezTo>
                  <a:cubicBezTo>
                    <a:pt x="948" y="793"/>
                    <a:pt x="947" y="794"/>
                    <a:pt x="947" y="796"/>
                  </a:cubicBezTo>
                  <a:cubicBezTo>
                    <a:pt x="947" y="797"/>
                    <a:pt x="948" y="798"/>
                    <a:pt x="949" y="799"/>
                  </a:cubicBezTo>
                  <a:cubicBezTo>
                    <a:pt x="989" y="826"/>
                    <a:pt x="989" y="826"/>
                    <a:pt x="989" y="826"/>
                  </a:cubicBezTo>
                  <a:cubicBezTo>
                    <a:pt x="990" y="827"/>
                    <a:pt x="991" y="827"/>
                    <a:pt x="992" y="826"/>
                  </a:cubicBezTo>
                  <a:cubicBezTo>
                    <a:pt x="1001" y="822"/>
                    <a:pt x="1001" y="822"/>
                    <a:pt x="1001" y="822"/>
                  </a:cubicBezTo>
                  <a:cubicBezTo>
                    <a:pt x="1007" y="834"/>
                    <a:pt x="1007" y="834"/>
                    <a:pt x="1007" y="834"/>
                  </a:cubicBezTo>
                  <a:cubicBezTo>
                    <a:pt x="1007" y="836"/>
                    <a:pt x="1008" y="836"/>
                    <a:pt x="1009" y="836"/>
                  </a:cubicBezTo>
                  <a:cubicBezTo>
                    <a:pt x="1010" y="837"/>
                    <a:pt x="1011" y="836"/>
                    <a:pt x="1011" y="836"/>
                  </a:cubicBezTo>
                  <a:cubicBezTo>
                    <a:pt x="1026" y="829"/>
                    <a:pt x="1026" y="829"/>
                    <a:pt x="1026" y="829"/>
                  </a:cubicBezTo>
                  <a:cubicBezTo>
                    <a:pt x="1028" y="828"/>
                    <a:pt x="1028" y="826"/>
                    <a:pt x="1028" y="824"/>
                  </a:cubicBezTo>
                  <a:cubicBezTo>
                    <a:pt x="1022" y="812"/>
                    <a:pt x="1022" y="812"/>
                    <a:pt x="1022" y="812"/>
                  </a:cubicBezTo>
                  <a:cubicBezTo>
                    <a:pt x="1064" y="792"/>
                    <a:pt x="1064" y="792"/>
                    <a:pt x="1064" y="792"/>
                  </a:cubicBezTo>
                  <a:cubicBezTo>
                    <a:pt x="1065" y="791"/>
                    <a:pt x="1066" y="790"/>
                    <a:pt x="1066" y="789"/>
                  </a:cubicBezTo>
                  <a:cubicBezTo>
                    <a:pt x="1070" y="740"/>
                    <a:pt x="1070" y="740"/>
                    <a:pt x="1070" y="740"/>
                  </a:cubicBezTo>
                  <a:cubicBezTo>
                    <a:pt x="1070" y="739"/>
                    <a:pt x="1069" y="738"/>
                    <a:pt x="1068" y="737"/>
                  </a:cubicBezTo>
                  <a:cubicBezTo>
                    <a:pt x="1067" y="736"/>
                    <a:pt x="1066" y="736"/>
                    <a:pt x="1065" y="737"/>
                  </a:cubicBezTo>
                  <a:cubicBezTo>
                    <a:pt x="1053" y="743"/>
                    <a:pt x="1053" y="743"/>
                    <a:pt x="1053" y="743"/>
                  </a:cubicBezTo>
                  <a:cubicBezTo>
                    <a:pt x="1032" y="701"/>
                    <a:pt x="1032" y="701"/>
                    <a:pt x="1032" y="701"/>
                  </a:cubicBezTo>
                  <a:cubicBezTo>
                    <a:pt x="1034" y="700"/>
                    <a:pt x="1034" y="700"/>
                    <a:pt x="1034" y="700"/>
                  </a:cubicBezTo>
                  <a:cubicBezTo>
                    <a:pt x="1046" y="694"/>
                    <a:pt x="1057" y="689"/>
                    <a:pt x="1068" y="683"/>
                  </a:cubicBezTo>
                  <a:cubicBezTo>
                    <a:pt x="1324" y="555"/>
                    <a:pt x="1558" y="418"/>
                    <a:pt x="1726" y="296"/>
                  </a:cubicBezTo>
                  <a:cubicBezTo>
                    <a:pt x="1942" y="140"/>
                    <a:pt x="1972" y="69"/>
                    <a:pt x="1959" y="37"/>
                  </a:cubicBezTo>
                  <a:moveTo>
                    <a:pt x="871" y="265"/>
                  </a:moveTo>
                  <a:cubicBezTo>
                    <a:pt x="873" y="255"/>
                    <a:pt x="873" y="255"/>
                    <a:pt x="873" y="255"/>
                  </a:cubicBezTo>
                  <a:cubicBezTo>
                    <a:pt x="898" y="243"/>
                    <a:pt x="898" y="243"/>
                    <a:pt x="898" y="243"/>
                  </a:cubicBezTo>
                  <a:cubicBezTo>
                    <a:pt x="908" y="247"/>
                    <a:pt x="908" y="247"/>
                    <a:pt x="908" y="247"/>
                  </a:cubicBezTo>
                  <a:cubicBezTo>
                    <a:pt x="893" y="254"/>
                    <a:pt x="893" y="254"/>
                    <a:pt x="893" y="254"/>
                  </a:cubicBezTo>
                  <a:lnTo>
                    <a:pt x="871" y="265"/>
                  </a:lnTo>
                  <a:close/>
                  <a:moveTo>
                    <a:pt x="1026" y="696"/>
                  </a:moveTo>
                  <a:cubicBezTo>
                    <a:pt x="1024" y="697"/>
                    <a:pt x="1023" y="699"/>
                    <a:pt x="1024" y="701"/>
                  </a:cubicBezTo>
                  <a:cubicBezTo>
                    <a:pt x="1048" y="749"/>
                    <a:pt x="1048" y="749"/>
                    <a:pt x="1048" y="749"/>
                  </a:cubicBezTo>
                  <a:cubicBezTo>
                    <a:pt x="1048" y="750"/>
                    <a:pt x="1049" y="751"/>
                    <a:pt x="1050" y="751"/>
                  </a:cubicBezTo>
                  <a:cubicBezTo>
                    <a:pt x="1051" y="751"/>
                    <a:pt x="1051" y="751"/>
                    <a:pt x="1052" y="751"/>
                  </a:cubicBezTo>
                  <a:cubicBezTo>
                    <a:pt x="1062" y="746"/>
                    <a:pt x="1062" y="746"/>
                    <a:pt x="1062" y="746"/>
                  </a:cubicBezTo>
                  <a:cubicBezTo>
                    <a:pt x="1059" y="786"/>
                    <a:pt x="1059" y="786"/>
                    <a:pt x="1059" y="786"/>
                  </a:cubicBezTo>
                  <a:cubicBezTo>
                    <a:pt x="1015" y="807"/>
                    <a:pt x="1015" y="807"/>
                    <a:pt x="1015" y="807"/>
                  </a:cubicBezTo>
                  <a:cubicBezTo>
                    <a:pt x="1014" y="808"/>
                    <a:pt x="1013" y="810"/>
                    <a:pt x="1014" y="812"/>
                  </a:cubicBezTo>
                  <a:cubicBezTo>
                    <a:pt x="1020" y="824"/>
                    <a:pt x="1020" y="824"/>
                    <a:pt x="1020" y="824"/>
                  </a:cubicBezTo>
                  <a:cubicBezTo>
                    <a:pt x="1012" y="828"/>
                    <a:pt x="1012" y="828"/>
                    <a:pt x="1012" y="828"/>
                  </a:cubicBezTo>
                  <a:cubicBezTo>
                    <a:pt x="1006" y="816"/>
                    <a:pt x="1006" y="816"/>
                    <a:pt x="1006" y="816"/>
                  </a:cubicBezTo>
                  <a:cubicBezTo>
                    <a:pt x="1005" y="815"/>
                    <a:pt x="1004" y="814"/>
                    <a:pt x="1003" y="814"/>
                  </a:cubicBezTo>
                  <a:cubicBezTo>
                    <a:pt x="1002" y="814"/>
                    <a:pt x="1002" y="814"/>
                    <a:pt x="1001" y="814"/>
                  </a:cubicBezTo>
                  <a:cubicBezTo>
                    <a:pt x="991" y="819"/>
                    <a:pt x="991" y="819"/>
                    <a:pt x="991" y="819"/>
                  </a:cubicBezTo>
                  <a:cubicBezTo>
                    <a:pt x="958" y="797"/>
                    <a:pt x="958" y="797"/>
                    <a:pt x="958" y="797"/>
                  </a:cubicBezTo>
                  <a:cubicBezTo>
                    <a:pt x="967" y="792"/>
                    <a:pt x="967" y="792"/>
                    <a:pt x="967" y="792"/>
                  </a:cubicBezTo>
                  <a:cubicBezTo>
                    <a:pt x="969" y="791"/>
                    <a:pt x="970" y="789"/>
                    <a:pt x="969" y="787"/>
                  </a:cubicBezTo>
                  <a:cubicBezTo>
                    <a:pt x="946" y="739"/>
                    <a:pt x="946" y="739"/>
                    <a:pt x="946" y="739"/>
                  </a:cubicBezTo>
                  <a:cubicBezTo>
                    <a:pt x="945" y="738"/>
                    <a:pt x="944" y="737"/>
                    <a:pt x="943" y="737"/>
                  </a:cubicBezTo>
                  <a:cubicBezTo>
                    <a:pt x="942" y="737"/>
                    <a:pt x="942" y="737"/>
                    <a:pt x="941" y="737"/>
                  </a:cubicBezTo>
                  <a:cubicBezTo>
                    <a:pt x="725" y="840"/>
                    <a:pt x="523" y="921"/>
                    <a:pt x="356" y="972"/>
                  </a:cubicBezTo>
                  <a:cubicBezTo>
                    <a:pt x="184" y="1025"/>
                    <a:pt x="102" y="1030"/>
                    <a:pt x="64" y="1025"/>
                  </a:cubicBezTo>
                  <a:cubicBezTo>
                    <a:pt x="59" y="1024"/>
                    <a:pt x="55" y="1023"/>
                    <a:pt x="51" y="1022"/>
                  </a:cubicBezTo>
                  <a:cubicBezTo>
                    <a:pt x="35" y="1018"/>
                    <a:pt x="25" y="1012"/>
                    <a:pt x="21" y="1003"/>
                  </a:cubicBezTo>
                  <a:cubicBezTo>
                    <a:pt x="21" y="1003"/>
                    <a:pt x="21" y="1002"/>
                    <a:pt x="20" y="1002"/>
                  </a:cubicBezTo>
                  <a:cubicBezTo>
                    <a:pt x="20" y="1002"/>
                    <a:pt x="20" y="1001"/>
                    <a:pt x="20" y="1001"/>
                  </a:cubicBezTo>
                  <a:cubicBezTo>
                    <a:pt x="12" y="981"/>
                    <a:pt x="19" y="918"/>
                    <a:pt x="250" y="750"/>
                  </a:cubicBezTo>
                  <a:cubicBezTo>
                    <a:pt x="345" y="681"/>
                    <a:pt x="461" y="607"/>
                    <a:pt x="594" y="531"/>
                  </a:cubicBezTo>
                  <a:cubicBezTo>
                    <a:pt x="596" y="530"/>
                    <a:pt x="596" y="528"/>
                    <a:pt x="596" y="526"/>
                  </a:cubicBezTo>
                  <a:cubicBezTo>
                    <a:pt x="547" y="432"/>
                    <a:pt x="547" y="432"/>
                    <a:pt x="547" y="432"/>
                  </a:cubicBezTo>
                  <a:cubicBezTo>
                    <a:pt x="546" y="431"/>
                    <a:pt x="545" y="430"/>
                    <a:pt x="544" y="430"/>
                  </a:cubicBezTo>
                  <a:cubicBezTo>
                    <a:pt x="544" y="430"/>
                    <a:pt x="544" y="430"/>
                    <a:pt x="543" y="430"/>
                  </a:cubicBezTo>
                  <a:cubicBezTo>
                    <a:pt x="543" y="430"/>
                    <a:pt x="543" y="430"/>
                    <a:pt x="543" y="430"/>
                  </a:cubicBezTo>
                  <a:cubicBezTo>
                    <a:pt x="542" y="430"/>
                    <a:pt x="541" y="430"/>
                    <a:pt x="540" y="431"/>
                  </a:cubicBezTo>
                  <a:cubicBezTo>
                    <a:pt x="521" y="457"/>
                    <a:pt x="521" y="457"/>
                    <a:pt x="521" y="457"/>
                  </a:cubicBezTo>
                  <a:cubicBezTo>
                    <a:pt x="535" y="427"/>
                    <a:pt x="535" y="427"/>
                    <a:pt x="535" y="427"/>
                  </a:cubicBezTo>
                  <a:cubicBezTo>
                    <a:pt x="535" y="426"/>
                    <a:pt x="535" y="425"/>
                    <a:pt x="534" y="424"/>
                  </a:cubicBezTo>
                  <a:cubicBezTo>
                    <a:pt x="532" y="421"/>
                    <a:pt x="532" y="417"/>
                    <a:pt x="534" y="414"/>
                  </a:cubicBezTo>
                  <a:cubicBezTo>
                    <a:pt x="535" y="412"/>
                    <a:pt x="535" y="411"/>
                    <a:pt x="535" y="410"/>
                  </a:cubicBezTo>
                  <a:cubicBezTo>
                    <a:pt x="522" y="381"/>
                    <a:pt x="522" y="381"/>
                    <a:pt x="522" y="381"/>
                  </a:cubicBezTo>
                  <a:cubicBezTo>
                    <a:pt x="540" y="407"/>
                    <a:pt x="540" y="407"/>
                    <a:pt x="540" y="407"/>
                  </a:cubicBezTo>
                  <a:cubicBezTo>
                    <a:pt x="541" y="408"/>
                    <a:pt x="542" y="408"/>
                    <a:pt x="543" y="408"/>
                  </a:cubicBezTo>
                  <a:cubicBezTo>
                    <a:pt x="547" y="408"/>
                    <a:pt x="551" y="410"/>
                    <a:pt x="553" y="414"/>
                  </a:cubicBezTo>
                  <a:cubicBezTo>
                    <a:pt x="553" y="415"/>
                    <a:pt x="554" y="415"/>
                    <a:pt x="556" y="416"/>
                  </a:cubicBezTo>
                  <a:cubicBezTo>
                    <a:pt x="587" y="419"/>
                    <a:pt x="587" y="419"/>
                    <a:pt x="587" y="419"/>
                  </a:cubicBezTo>
                  <a:cubicBezTo>
                    <a:pt x="556" y="422"/>
                    <a:pt x="556" y="422"/>
                    <a:pt x="556" y="422"/>
                  </a:cubicBezTo>
                  <a:cubicBezTo>
                    <a:pt x="555" y="422"/>
                    <a:pt x="553" y="424"/>
                    <a:pt x="553" y="425"/>
                  </a:cubicBezTo>
                  <a:cubicBezTo>
                    <a:pt x="552" y="426"/>
                    <a:pt x="552" y="427"/>
                    <a:pt x="553" y="428"/>
                  </a:cubicBezTo>
                  <a:cubicBezTo>
                    <a:pt x="609" y="518"/>
                    <a:pt x="609" y="518"/>
                    <a:pt x="609" y="518"/>
                  </a:cubicBezTo>
                  <a:cubicBezTo>
                    <a:pt x="610" y="519"/>
                    <a:pt x="611" y="520"/>
                    <a:pt x="612" y="520"/>
                  </a:cubicBezTo>
                  <a:cubicBezTo>
                    <a:pt x="613" y="520"/>
                    <a:pt x="613" y="520"/>
                    <a:pt x="614" y="520"/>
                  </a:cubicBezTo>
                  <a:cubicBezTo>
                    <a:pt x="649" y="500"/>
                    <a:pt x="685" y="480"/>
                    <a:pt x="721" y="460"/>
                  </a:cubicBezTo>
                  <a:cubicBezTo>
                    <a:pt x="722" y="459"/>
                    <a:pt x="723" y="457"/>
                    <a:pt x="722" y="456"/>
                  </a:cubicBezTo>
                  <a:cubicBezTo>
                    <a:pt x="664" y="335"/>
                    <a:pt x="664" y="335"/>
                    <a:pt x="664" y="335"/>
                  </a:cubicBezTo>
                  <a:cubicBezTo>
                    <a:pt x="663" y="334"/>
                    <a:pt x="661" y="333"/>
                    <a:pt x="660" y="333"/>
                  </a:cubicBezTo>
                  <a:cubicBezTo>
                    <a:pt x="660" y="333"/>
                    <a:pt x="660" y="333"/>
                    <a:pt x="659" y="333"/>
                  </a:cubicBezTo>
                  <a:cubicBezTo>
                    <a:pt x="658" y="333"/>
                    <a:pt x="657" y="334"/>
                    <a:pt x="657" y="335"/>
                  </a:cubicBezTo>
                  <a:cubicBezTo>
                    <a:pt x="627" y="373"/>
                    <a:pt x="627" y="373"/>
                    <a:pt x="627" y="373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9" y="329"/>
                    <a:pt x="649" y="328"/>
                    <a:pt x="649" y="328"/>
                  </a:cubicBezTo>
                  <a:cubicBezTo>
                    <a:pt x="649" y="327"/>
                    <a:pt x="649" y="326"/>
                    <a:pt x="648" y="326"/>
                  </a:cubicBezTo>
                  <a:cubicBezTo>
                    <a:pt x="646" y="321"/>
                    <a:pt x="646" y="316"/>
                    <a:pt x="649" y="311"/>
                  </a:cubicBezTo>
                  <a:cubicBezTo>
                    <a:pt x="650" y="310"/>
                    <a:pt x="650" y="309"/>
                    <a:pt x="649" y="308"/>
                  </a:cubicBezTo>
                  <a:cubicBezTo>
                    <a:pt x="631" y="263"/>
                    <a:pt x="631" y="263"/>
                    <a:pt x="631" y="263"/>
                  </a:cubicBezTo>
                  <a:cubicBezTo>
                    <a:pt x="658" y="303"/>
                    <a:pt x="658" y="303"/>
                    <a:pt x="658" y="303"/>
                  </a:cubicBezTo>
                  <a:cubicBezTo>
                    <a:pt x="659" y="304"/>
                    <a:pt x="660" y="305"/>
                    <a:pt x="661" y="305"/>
                  </a:cubicBezTo>
                  <a:cubicBezTo>
                    <a:pt x="662" y="305"/>
                    <a:pt x="662" y="305"/>
                    <a:pt x="663" y="305"/>
                  </a:cubicBezTo>
                  <a:cubicBezTo>
                    <a:pt x="667" y="305"/>
                    <a:pt x="671" y="308"/>
                    <a:pt x="673" y="312"/>
                  </a:cubicBezTo>
                  <a:cubicBezTo>
                    <a:pt x="673" y="312"/>
                    <a:pt x="674" y="312"/>
                    <a:pt x="674" y="312"/>
                  </a:cubicBezTo>
                  <a:cubicBezTo>
                    <a:pt x="674" y="313"/>
                    <a:pt x="675" y="314"/>
                    <a:pt x="676" y="314"/>
                  </a:cubicBezTo>
                  <a:cubicBezTo>
                    <a:pt x="724" y="320"/>
                    <a:pt x="724" y="320"/>
                    <a:pt x="724" y="320"/>
                  </a:cubicBezTo>
                  <a:cubicBezTo>
                    <a:pt x="676" y="324"/>
                    <a:pt x="676" y="324"/>
                    <a:pt x="676" y="324"/>
                  </a:cubicBezTo>
                  <a:cubicBezTo>
                    <a:pt x="675" y="324"/>
                    <a:pt x="674" y="325"/>
                    <a:pt x="674" y="326"/>
                  </a:cubicBezTo>
                  <a:cubicBezTo>
                    <a:pt x="673" y="327"/>
                    <a:pt x="673" y="327"/>
                    <a:pt x="673" y="327"/>
                  </a:cubicBezTo>
                  <a:cubicBezTo>
                    <a:pt x="672" y="328"/>
                    <a:pt x="672" y="329"/>
                    <a:pt x="673" y="330"/>
                  </a:cubicBezTo>
                  <a:cubicBezTo>
                    <a:pt x="741" y="445"/>
                    <a:pt x="741" y="445"/>
                    <a:pt x="741" y="445"/>
                  </a:cubicBezTo>
                  <a:cubicBezTo>
                    <a:pt x="742" y="446"/>
                    <a:pt x="743" y="447"/>
                    <a:pt x="744" y="447"/>
                  </a:cubicBezTo>
                  <a:cubicBezTo>
                    <a:pt x="745" y="447"/>
                    <a:pt x="745" y="447"/>
                    <a:pt x="746" y="447"/>
                  </a:cubicBezTo>
                  <a:cubicBezTo>
                    <a:pt x="794" y="421"/>
                    <a:pt x="841" y="397"/>
                    <a:pt x="886" y="374"/>
                  </a:cubicBezTo>
                  <a:cubicBezTo>
                    <a:pt x="888" y="373"/>
                    <a:pt x="888" y="371"/>
                    <a:pt x="887" y="369"/>
                  </a:cubicBezTo>
                  <a:cubicBezTo>
                    <a:pt x="862" y="318"/>
                    <a:pt x="862" y="318"/>
                    <a:pt x="862" y="318"/>
                  </a:cubicBezTo>
                  <a:cubicBezTo>
                    <a:pt x="889" y="305"/>
                    <a:pt x="889" y="305"/>
                    <a:pt x="889" y="305"/>
                  </a:cubicBezTo>
                  <a:cubicBezTo>
                    <a:pt x="890" y="305"/>
                    <a:pt x="891" y="304"/>
                    <a:pt x="891" y="303"/>
                  </a:cubicBezTo>
                  <a:cubicBezTo>
                    <a:pt x="891" y="303"/>
                    <a:pt x="891" y="302"/>
                    <a:pt x="891" y="302"/>
                  </a:cubicBezTo>
                  <a:cubicBezTo>
                    <a:pt x="891" y="302"/>
                    <a:pt x="891" y="302"/>
                    <a:pt x="891" y="302"/>
                  </a:cubicBezTo>
                  <a:cubicBezTo>
                    <a:pt x="891" y="302"/>
                    <a:pt x="891" y="302"/>
                    <a:pt x="891" y="301"/>
                  </a:cubicBezTo>
                  <a:cubicBezTo>
                    <a:pt x="891" y="301"/>
                    <a:pt x="891" y="301"/>
                    <a:pt x="891" y="300"/>
                  </a:cubicBezTo>
                  <a:cubicBezTo>
                    <a:pt x="884" y="287"/>
                    <a:pt x="884" y="287"/>
                    <a:pt x="884" y="287"/>
                  </a:cubicBezTo>
                  <a:cubicBezTo>
                    <a:pt x="884" y="287"/>
                    <a:pt x="884" y="287"/>
                    <a:pt x="884" y="286"/>
                  </a:cubicBezTo>
                  <a:cubicBezTo>
                    <a:pt x="876" y="270"/>
                    <a:pt x="876" y="270"/>
                    <a:pt x="876" y="270"/>
                  </a:cubicBezTo>
                  <a:cubicBezTo>
                    <a:pt x="909" y="254"/>
                    <a:pt x="909" y="254"/>
                    <a:pt x="909" y="254"/>
                  </a:cubicBezTo>
                  <a:cubicBezTo>
                    <a:pt x="917" y="270"/>
                    <a:pt x="917" y="270"/>
                    <a:pt x="917" y="270"/>
                  </a:cubicBezTo>
                  <a:cubicBezTo>
                    <a:pt x="917" y="270"/>
                    <a:pt x="917" y="271"/>
                    <a:pt x="917" y="271"/>
                  </a:cubicBezTo>
                  <a:cubicBezTo>
                    <a:pt x="924" y="284"/>
                    <a:pt x="924" y="284"/>
                    <a:pt x="924" y="284"/>
                  </a:cubicBezTo>
                  <a:cubicBezTo>
                    <a:pt x="924" y="285"/>
                    <a:pt x="924" y="285"/>
                    <a:pt x="925" y="285"/>
                  </a:cubicBezTo>
                  <a:cubicBezTo>
                    <a:pt x="925" y="285"/>
                    <a:pt x="925" y="285"/>
                    <a:pt x="925" y="286"/>
                  </a:cubicBezTo>
                  <a:cubicBezTo>
                    <a:pt x="925" y="286"/>
                    <a:pt x="925" y="286"/>
                    <a:pt x="926" y="286"/>
                  </a:cubicBezTo>
                  <a:cubicBezTo>
                    <a:pt x="926" y="286"/>
                    <a:pt x="926" y="286"/>
                    <a:pt x="926" y="286"/>
                  </a:cubicBezTo>
                  <a:cubicBezTo>
                    <a:pt x="926" y="286"/>
                    <a:pt x="926" y="286"/>
                    <a:pt x="926" y="286"/>
                  </a:cubicBezTo>
                  <a:cubicBezTo>
                    <a:pt x="926" y="286"/>
                    <a:pt x="926" y="286"/>
                    <a:pt x="926" y="286"/>
                  </a:cubicBezTo>
                  <a:cubicBezTo>
                    <a:pt x="926" y="286"/>
                    <a:pt x="927" y="286"/>
                    <a:pt x="927" y="286"/>
                  </a:cubicBezTo>
                  <a:cubicBezTo>
                    <a:pt x="927" y="286"/>
                    <a:pt x="928" y="286"/>
                    <a:pt x="928" y="286"/>
                  </a:cubicBezTo>
                  <a:cubicBezTo>
                    <a:pt x="955" y="272"/>
                    <a:pt x="955" y="272"/>
                    <a:pt x="955" y="272"/>
                  </a:cubicBezTo>
                  <a:cubicBezTo>
                    <a:pt x="980" y="323"/>
                    <a:pt x="980" y="323"/>
                    <a:pt x="980" y="323"/>
                  </a:cubicBezTo>
                  <a:cubicBezTo>
                    <a:pt x="981" y="324"/>
                    <a:pt x="982" y="325"/>
                    <a:pt x="983" y="325"/>
                  </a:cubicBezTo>
                  <a:cubicBezTo>
                    <a:pt x="984" y="325"/>
                    <a:pt x="985" y="325"/>
                    <a:pt x="985" y="325"/>
                  </a:cubicBezTo>
                  <a:cubicBezTo>
                    <a:pt x="1004" y="316"/>
                    <a:pt x="1022" y="307"/>
                    <a:pt x="1039" y="299"/>
                  </a:cubicBezTo>
                  <a:cubicBezTo>
                    <a:pt x="1053" y="292"/>
                    <a:pt x="1058" y="275"/>
                    <a:pt x="1052" y="260"/>
                  </a:cubicBezTo>
                  <a:cubicBezTo>
                    <a:pt x="1051" y="258"/>
                    <a:pt x="1051" y="258"/>
                    <a:pt x="1051" y="258"/>
                  </a:cubicBezTo>
                  <a:cubicBezTo>
                    <a:pt x="1050" y="257"/>
                    <a:pt x="1048" y="256"/>
                    <a:pt x="1047" y="256"/>
                  </a:cubicBezTo>
                  <a:cubicBezTo>
                    <a:pt x="1043" y="257"/>
                    <a:pt x="1039" y="257"/>
                    <a:pt x="1035" y="257"/>
                  </a:cubicBezTo>
                  <a:cubicBezTo>
                    <a:pt x="1026" y="255"/>
                    <a:pt x="1018" y="250"/>
                    <a:pt x="1013" y="240"/>
                  </a:cubicBezTo>
                  <a:cubicBezTo>
                    <a:pt x="1003" y="222"/>
                    <a:pt x="1002" y="193"/>
                    <a:pt x="1010" y="165"/>
                  </a:cubicBezTo>
                  <a:cubicBezTo>
                    <a:pt x="1040" y="179"/>
                    <a:pt x="1064" y="203"/>
                    <a:pt x="1068" y="224"/>
                  </a:cubicBezTo>
                  <a:cubicBezTo>
                    <a:pt x="1069" y="235"/>
                    <a:pt x="1065" y="244"/>
                    <a:pt x="1056" y="252"/>
                  </a:cubicBezTo>
                  <a:cubicBezTo>
                    <a:pt x="1055" y="253"/>
                    <a:pt x="1054" y="255"/>
                    <a:pt x="1055" y="256"/>
                  </a:cubicBezTo>
                  <a:cubicBezTo>
                    <a:pt x="1056" y="258"/>
                    <a:pt x="1056" y="258"/>
                    <a:pt x="1056" y="258"/>
                  </a:cubicBezTo>
                  <a:cubicBezTo>
                    <a:pt x="1060" y="266"/>
                    <a:pt x="1067" y="272"/>
                    <a:pt x="1076" y="274"/>
                  </a:cubicBezTo>
                  <a:cubicBezTo>
                    <a:pt x="1077" y="275"/>
                    <a:pt x="1078" y="275"/>
                    <a:pt x="1080" y="275"/>
                  </a:cubicBezTo>
                  <a:cubicBezTo>
                    <a:pt x="1085" y="276"/>
                    <a:pt x="1091" y="275"/>
                    <a:pt x="1096" y="273"/>
                  </a:cubicBezTo>
                  <a:cubicBezTo>
                    <a:pt x="1107" y="268"/>
                    <a:pt x="1118" y="263"/>
                    <a:pt x="1130" y="257"/>
                  </a:cubicBezTo>
                  <a:cubicBezTo>
                    <a:pt x="1141" y="251"/>
                    <a:pt x="1145" y="238"/>
                    <a:pt x="1140" y="227"/>
                  </a:cubicBezTo>
                  <a:cubicBezTo>
                    <a:pt x="1140" y="226"/>
                    <a:pt x="1140" y="226"/>
                    <a:pt x="1140" y="226"/>
                  </a:cubicBezTo>
                  <a:cubicBezTo>
                    <a:pt x="1139" y="224"/>
                    <a:pt x="1137" y="223"/>
                    <a:pt x="1136" y="224"/>
                  </a:cubicBezTo>
                  <a:cubicBezTo>
                    <a:pt x="1133" y="224"/>
                    <a:pt x="1130" y="224"/>
                    <a:pt x="1127" y="224"/>
                  </a:cubicBezTo>
                  <a:cubicBezTo>
                    <a:pt x="1120" y="223"/>
                    <a:pt x="1115" y="219"/>
                    <a:pt x="1111" y="212"/>
                  </a:cubicBezTo>
                  <a:cubicBezTo>
                    <a:pt x="1104" y="199"/>
                    <a:pt x="1104" y="177"/>
                    <a:pt x="1110" y="157"/>
                  </a:cubicBezTo>
                  <a:cubicBezTo>
                    <a:pt x="1132" y="167"/>
                    <a:pt x="1150" y="185"/>
                    <a:pt x="1152" y="200"/>
                  </a:cubicBezTo>
                  <a:cubicBezTo>
                    <a:pt x="1153" y="208"/>
                    <a:pt x="1150" y="215"/>
                    <a:pt x="1143" y="220"/>
                  </a:cubicBezTo>
                  <a:cubicBezTo>
                    <a:pt x="1141" y="221"/>
                    <a:pt x="1141" y="223"/>
                    <a:pt x="1142" y="225"/>
                  </a:cubicBezTo>
                  <a:cubicBezTo>
                    <a:pt x="1142" y="226"/>
                    <a:pt x="1142" y="226"/>
                    <a:pt x="1142" y="226"/>
                  </a:cubicBezTo>
                  <a:cubicBezTo>
                    <a:pt x="1145" y="233"/>
                    <a:pt x="1152" y="238"/>
                    <a:pt x="1161" y="239"/>
                  </a:cubicBezTo>
                  <a:cubicBezTo>
                    <a:pt x="1164" y="240"/>
                    <a:pt x="1168" y="240"/>
                    <a:pt x="1172" y="238"/>
                  </a:cubicBezTo>
                  <a:cubicBezTo>
                    <a:pt x="1334" y="166"/>
                    <a:pt x="1488" y="107"/>
                    <a:pt x="1616" y="68"/>
                  </a:cubicBezTo>
                  <a:cubicBezTo>
                    <a:pt x="1788" y="15"/>
                    <a:pt x="1870" y="10"/>
                    <a:pt x="1908" y="15"/>
                  </a:cubicBezTo>
                  <a:cubicBezTo>
                    <a:pt x="1913" y="16"/>
                    <a:pt x="1917" y="17"/>
                    <a:pt x="1921" y="18"/>
                  </a:cubicBezTo>
                  <a:cubicBezTo>
                    <a:pt x="1937" y="22"/>
                    <a:pt x="1947" y="28"/>
                    <a:pt x="1951" y="37"/>
                  </a:cubicBezTo>
                  <a:cubicBezTo>
                    <a:pt x="1951" y="38"/>
                    <a:pt x="1951" y="38"/>
                    <a:pt x="1951" y="38"/>
                  </a:cubicBezTo>
                  <a:cubicBezTo>
                    <a:pt x="1952" y="38"/>
                    <a:pt x="1952" y="39"/>
                    <a:pt x="1952" y="39"/>
                  </a:cubicBezTo>
                  <a:cubicBezTo>
                    <a:pt x="1960" y="59"/>
                    <a:pt x="1953" y="123"/>
                    <a:pt x="1722" y="290"/>
                  </a:cubicBezTo>
                  <a:cubicBezTo>
                    <a:pt x="1554" y="411"/>
                    <a:pt x="1321" y="549"/>
                    <a:pt x="1064" y="677"/>
                  </a:cubicBezTo>
                  <a:cubicBezTo>
                    <a:pt x="1055" y="682"/>
                    <a:pt x="1044" y="687"/>
                    <a:pt x="1031" y="694"/>
                  </a:cubicBezTo>
                  <a:lnTo>
                    <a:pt x="1026" y="696"/>
                  </a:lnTo>
                  <a:close/>
                  <a:moveTo>
                    <a:pt x="948" y="268"/>
                  </a:moveTo>
                  <a:cubicBezTo>
                    <a:pt x="928" y="278"/>
                    <a:pt x="928" y="278"/>
                    <a:pt x="928" y="278"/>
                  </a:cubicBezTo>
                  <a:cubicBezTo>
                    <a:pt x="925" y="271"/>
                    <a:pt x="925" y="271"/>
                    <a:pt x="925" y="271"/>
                  </a:cubicBezTo>
                  <a:cubicBezTo>
                    <a:pt x="945" y="261"/>
                    <a:pt x="945" y="261"/>
                    <a:pt x="945" y="261"/>
                  </a:cubicBezTo>
                  <a:cubicBezTo>
                    <a:pt x="954" y="265"/>
                    <a:pt x="954" y="265"/>
                    <a:pt x="954" y="265"/>
                  </a:cubicBezTo>
                  <a:lnTo>
                    <a:pt x="948" y="268"/>
                  </a:lnTo>
                  <a:close/>
                  <a:moveTo>
                    <a:pt x="883" y="300"/>
                  </a:moveTo>
                  <a:cubicBezTo>
                    <a:pt x="857" y="313"/>
                    <a:pt x="857" y="313"/>
                    <a:pt x="857" y="313"/>
                  </a:cubicBezTo>
                  <a:cubicBezTo>
                    <a:pt x="859" y="303"/>
                    <a:pt x="859" y="303"/>
                    <a:pt x="859" y="303"/>
                  </a:cubicBezTo>
                  <a:cubicBezTo>
                    <a:pt x="879" y="293"/>
                    <a:pt x="879" y="293"/>
                    <a:pt x="879" y="293"/>
                  </a:cubicBezTo>
                  <a:lnTo>
                    <a:pt x="883" y="300"/>
                  </a:lnTo>
                  <a:close/>
                </a:path>
              </a:pathLst>
            </a:custGeom>
            <a:solidFill>
              <a:srgbClr val="34B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41"/>
            <p:cNvSpPr>
              <a:spLocks noEditPoints="1"/>
            </p:cNvSpPr>
            <p:nvPr/>
          </p:nvSpPr>
          <p:spPr bwMode="auto">
            <a:xfrm>
              <a:off x="1919" y="-942"/>
              <a:ext cx="4654" cy="4137"/>
            </a:xfrm>
            <a:custGeom>
              <a:avLst/>
              <a:gdLst>
                <a:gd name="T0" fmla="*/ 1855 w 1968"/>
                <a:gd name="T1" fmla="*/ 225 h 1749"/>
                <a:gd name="T2" fmla="*/ 1466 w 1968"/>
                <a:gd name="T3" fmla="*/ 10 h 1749"/>
                <a:gd name="T4" fmla="*/ 566 w 1968"/>
                <a:gd name="T5" fmla="*/ 283 h 1749"/>
                <a:gd name="T6" fmla="*/ 63 w 1968"/>
                <a:gd name="T7" fmla="*/ 1389 h 1749"/>
                <a:gd name="T8" fmla="*/ 428 w 1968"/>
                <a:gd name="T9" fmla="*/ 1693 h 1749"/>
                <a:gd name="T10" fmla="*/ 1412 w 1968"/>
                <a:gd name="T11" fmla="*/ 1437 h 1749"/>
                <a:gd name="T12" fmla="*/ 1642 w 1968"/>
                <a:gd name="T13" fmla="*/ 1245 h 1749"/>
                <a:gd name="T14" fmla="*/ 1654 w 1968"/>
                <a:gd name="T15" fmla="*/ 1251 h 1749"/>
                <a:gd name="T16" fmla="*/ 1705 w 1968"/>
                <a:gd name="T17" fmla="*/ 1317 h 1749"/>
                <a:gd name="T18" fmla="*/ 1742 w 1968"/>
                <a:gd name="T19" fmla="*/ 1321 h 1749"/>
                <a:gd name="T20" fmla="*/ 1745 w 1968"/>
                <a:gd name="T21" fmla="*/ 1317 h 1749"/>
                <a:gd name="T22" fmla="*/ 1667 w 1968"/>
                <a:gd name="T23" fmla="*/ 1237 h 1749"/>
                <a:gd name="T24" fmla="*/ 1698 w 1968"/>
                <a:gd name="T25" fmla="*/ 1167 h 1749"/>
                <a:gd name="T26" fmla="*/ 1720 w 1968"/>
                <a:gd name="T27" fmla="*/ 1163 h 1749"/>
                <a:gd name="T28" fmla="*/ 1755 w 1968"/>
                <a:gd name="T29" fmla="*/ 1209 h 1749"/>
                <a:gd name="T30" fmla="*/ 1793 w 1968"/>
                <a:gd name="T31" fmla="*/ 1210 h 1749"/>
                <a:gd name="T32" fmla="*/ 1753 w 1968"/>
                <a:gd name="T33" fmla="*/ 1146 h 1749"/>
                <a:gd name="T34" fmla="*/ 1728 w 1968"/>
                <a:gd name="T35" fmla="*/ 1129 h 1749"/>
                <a:gd name="T36" fmla="*/ 1833 w 1968"/>
                <a:gd name="T37" fmla="*/ 968 h 1749"/>
                <a:gd name="T38" fmla="*/ 1909 w 1968"/>
                <a:gd name="T39" fmla="*/ 796 h 1749"/>
                <a:gd name="T40" fmla="*/ 1727 w 1968"/>
                <a:gd name="T41" fmla="*/ 1157 h 1749"/>
                <a:gd name="T42" fmla="*/ 1730 w 1968"/>
                <a:gd name="T43" fmla="*/ 1158 h 1749"/>
                <a:gd name="T44" fmla="*/ 1749 w 1968"/>
                <a:gd name="T45" fmla="*/ 1152 h 1749"/>
                <a:gd name="T46" fmla="*/ 1786 w 1968"/>
                <a:gd name="T47" fmla="*/ 1204 h 1749"/>
                <a:gd name="T48" fmla="*/ 1757 w 1968"/>
                <a:gd name="T49" fmla="*/ 1202 h 1749"/>
                <a:gd name="T50" fmla="*/ 1728 w 1968"/>
                <a:gd name="T51" fmla="*/ 1164 h 1749"/>
                <a:gd name="T52" fmla="*/ 1725 w 1968"/>
                <a:gd name="T53" fmla="*/ 1158 h 1749"/>
                <a:gd name="T54" fmla="*/ 1714 w 1968"/>
                <a:gd name="T55" fmla="*/ 1154 h 1749"/>
                <a:gd name="T56" fmla="*/ 1658 w 1968"/>
                <a:gd name="T57" fmla="*/ 1203 h 1749"/>
                <a:gd name="T58" fmla="*/ 1664 w 1968"/>
                <a:gd name="T59" fmla="*/ 1244 h 1749"/>
                <a:gd name="T60" fmla="*/ 1693 w 1968"/>
                <a:gd name="T61" fmla="*/ 1239 h 1749"/>
                <a:gd name="T62" fmla="*/ 1707 w 1968"/>
                <a:gd name="T63" fmla="*/ 1310 h 1749"/>
                <a:gd name="T64" fmla="*/ 1662 w 1968"/>
                <a:gd name="T65" fmla="*/ 1252 h 1749"/>
                <a:gd name="T66" fmla="*/ 1659 w 1968"/>
                <a:gd name="T67" fmla="*/ 1246 h 1749"/>
                <a:gd name="T68" fmla="*/ 1643 w 1968"/>
                <a:gd name="T69" fmla="*/ 1238 h 1749"/>
                <a:gd name="T70" fmla="*/ 1408 w 1968"/>
                <a:gd name="T71" fmla="*/ 1431 h 1749"/>
                <a:gd name="T72" fmla="*/ 430 w 1968"/>
                <a:gd name="T73" fmla="*/ 1686 h 1749"/>
                <a:gd name="T74" fmla="*/ 70 w 1968"/>
                <a:gd name="T75" fmla="*/ 1386 h 1749"/>
                <a:gd name="T76" fmla="*/ 570 w 1968"/>
                <a:gd name="T77" fmla="*/ 289 h 1749"/>
                <a:gd name="T78" fmla="*/ 1465 w 1968"/>
                <a:gd name="T79" fmla="*/ 17 h 1749"/>
                <a:gd name="T80" fmla="*/ 1850 w 1968"/>
                <a:gd name="T81" fmla="*/ 229 h 1749"/>
                <a:gd name="T82" fmla="*/ 1902 w 1968"/>
                <a:gd name="T83" fmla="*/ 794 h 1749"/>
                <a:gd name="T84" fmla="*/ 1826 w 1968"/>
                <a:gd name="T85" fmla="*/ 966 h 1749"/>
                <a:gd name="T86" fmla="*/ 1727 w 1968"/>
                <a:gd name="T87" fmla="*/ 115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8" h="1749">
                  <a:moveTo>
                    <a:pt x="1915" y="332"/>
                  </a:moveTo>
                  <a:cubicBezTo>
                    <a:pt x="1899" y="294"/>
                    <a:pt x="1879" y="258"/>
                    <a:pt x="1855" y="225"/>
                  </a:cubicBezTo>
                  <a:cubicBezTo>
                    <a:pt x="1785" y="129"/>
                    <a:pt x="1679" y="60"/>
                    <a:pt x="1550" y="26"/>
                  </a:cubicBezTo>
                  <a:cubicBezTo>
                    <a:pt x="1523" y="19"/>
                    <a:pt x="1495" y="14"/>
                    <a:pt x="1466" y="10"/>
                  </a:cubicBezTo>
                  <a:cubicBezTo>
                    <a:pt x="1414" y="3"/>
                    <a:pt x="1359" y="0"/>
                    <a:pt x="1302" y="3"/>
                  </a:cubicBezTo>
                  <a:cubicBezTo>
                    <a:pt x="1058" y="14"/>
                    <a:pt x="797" y="113"/>
                    <a:pt x="566" y="283"/>
                  </a:cubicBezTo>
                  <a:cubicBezTo>
                    <a:pt x="360" y="433"/>
                    <a:pt x="197" y="628"/>
                    <a:pt x="105" y="832"/>
                  </a:cubicBezTo>
                  <a:cubicBezTo>
                    <a:pt x="15" y="1033"/>
                    <a:pt x="0" y="1231"/>
                    <a:pt x="63" y="1389"/>
                  </a:cubicBezTo>
                  <a:cubicBezTo>
                    <a:pt x="78" y="1427"/>
                    <a:pt x="98" y="1463"/>
                    <a:pt x="122" y="1495"/>
                  </a:cubicBezTo>
                  <a:cubicBezTo>
                    <a:pt x="192" y="1591"/>
                    <a:pt x="298" y="1659"/>
                    <a:pt x="428" y="1693"/>
                  </a:cubicBezTo>
                  <a:cubicBezTo>
                    <a:pt x="455" y="1700"/>
                    <a:pt x="484" y="1706"/>
                    <a:pt x="513" y="1710"/>
                  </a:cubicBezTo>
                  <a:cubicBezTo>
                    <a:pt x="790" y="1749"/>
                    <a:pt x="1126" y="1647"/>
                    <a:pt x="1412" y="1437"/>
                  </a:cubicBezTo>
                  <a:cubicBezTo>
                    <a:pt x="1488" y="1381"/>
                    <a:pt x="1559" y="1319"/>
                    <a:pt x="1623" y="1251"/>
                  </a:cubicBezTo>
                  <a:cubicBezTo>
                    <a:pt x="1628" y="1247"/>
                    <a:pt x="1635" y="1244"/>
                    <a:pt x="1642" y="1245"/>
                  </a:cubicBezTo>
                  <a:cubicBezTo>
                    <a:pt x="1643" y="1245"/>
                    <a:pt x="1644" y="1246"/>
                    <a:pt x="1645" y="1246"/>
                  </a:cubicBezTo>
                  <a:cubicBezTo>
                    <a:pt x="1648" y="1247"/>
                    <a:pt x="1651" y="1248"/>
                    <a:pt x="1654" y="1251"/>
                  </a:cubicBezTo>
                  <a:cubicBezTo>
                    <a:pt x="1649" y="1261"/>
                    <a:pt x="1649" y="1271"/>
                    <a:pt x="1653" y="1281"/>
                  </a:cubicBezTo>
                  <a:cubicBezTo>
                    <a:pt x="1660" y="1297"/>
                    <a:pt x="1679" y="1310"/>
                    <a:pt x="1705" y="1317"/>
                  </a:cubicBezTo>
                  <a:cubicBezTo>
                    <a:pt x="1711" y="1318"/>
                    <a:pt x="1716" y="1319"/>
                    <a:pt x="1721" y="1320"/>
                  </a:cubicBezTo>
                  <a:cubicBezTo>
                    <a:pt x="1728" y="1321"/>
                    <a:pt x="1735" y="1321"/>
                    <a:pt x="1742" y="1321"/>
                  </a:cubicBezTo>
                  <a:cubicBezTo>
                    <a:pt x="1743" y="1321"/>
                    <a:pt x="1744" y="1320"/>
                    <a:pt x="1744" y="1320"/>
                  </a:cubicBezTo>
                  <a:cubicBezTo>
                    <a:pt x="1745" y="1319"/>
                    <a:pt x="1745" y="1318"/>
                    <a:pt x="1745" y="1317"/>
                  </a:cubicBezTo>
                  <a:cubicBezTo>
                    <a:pt x="1742" y="1281"/>
                    <a:pt x="1723" y="1239"/>
                    <a:pt x="1695" y="1232"/>
                  </a:cubicBezTo>
                  <a:cubicBezTo>
                    <a:pt x="1685" y="1230"/>
                    <a:pt x="1676" y="1231"/>
                    <a:pt x="1667" y="1237"/>
                  </a:cubicBezTo>
                  <a:cubicBezTo>
                    <a:pt x="1659" y="1229"/>
                    <a:pt x="1657" y="1215"/>
                    <a:pt x="1664" y="1207"/>
                  </a:cubicBezTo>
                  <a:cubicBezTo>
                    <a:pt x="1677" y="1192"/>
                    <a:pt x="1688" y="1179"/>
                    <a:pt x="1698" y="1167"/>
                  </a:cubicBezTo>
                  <a:cubicBezTo>
                    <a:pt x="1701" y="1162"/>
                    <a:pt x="1707" y="1160"/>
                    <a:pt x="1713" y="1161"/>
                  </a:cubicBezTo>
                  <a:cubicBezTo>
                    <a:pt x="1716" y="1161"/>
                    <a:pt x="1718" y="1162"/>
                    <a:pt x="1720" y="1163"/>
                  </a:cubicBezTo>
                  <a:cubicBezTo>
                    <a:pt x="1717" y="1171"/>
                    <a:pt x="1717" y="1178"/>
                    <a:pt x="1721" y="1185"/>
                  </a:cubicBezTo>
                  <a:cubicBezTo>
                    <a:pt x="1726" y="1196"/>
                    <a:pt x="1738" y="1204"/>
                    <a:pt x="1755" y="1209"/>
                  </a:cubicBezTo>
                  <a:cubicBezTo>
                    <a:pt x="1766" y="1211"/>
                    <a:pt x="1779" y="1212"/>
                    <a:pt x="1790" y="1211"/>
                  </a:cubicBezTo>
                  <a:cubicBezTo>
                    <a:pt x="1791" y="1211"/>
                    <a:pt x="1792" y="1211"/>
                    <a:pt x="1793" y="1210"/>
                  </a:cubicBezTo>
                  <a:cubicBezTo>
                    <a:pt x="1793" y="1209"/>
                    <a:pt x="1793" y="1208"/>
                    <a:pt x="1793" y="1207"/>
                  </a:cubicBezTo>
                  <a:cubicBezTo>
                    <a:pt x="1790" y="1182"/>
                    <a:pt x="1774" y="1152"/>
                    <a:pt x="1753" y="1146"/>
                  </a:cubicBezTo>
                  <a:cubicBezTo>
                    <a:pt x="1745" y="1144"/>
                    <a:pt x="1737" y="1145"/>
                    <a:pt x="1730" y="1150"/>
                  </a:cubicBezTo>
                  <a:cubicBezTo>
                    <a:pt x="1724" y="1145"/>
                    <a:pt x="1723" y="1136"/>
                    <a:pt x="1728" y="1129"/>
                  </a:cubicBezTo>
                  <a:cubicBezTo>
                    <a:pt x="1767" y="1077"/>
                    <a:pt x="1802" y="1023"/>
                    <a:pt x="1832" y="969"/>
                  </a:cubicBezTo>
                  <a:cubicBezTo>
                    <a:pt x="1832" y="969"/>
                    <a:pt x="1832" y="969"/>
                    <a:pt x="1833" y="968"/>
                  </a:cubicBezTo>
                  <a:cubicBezTo>
                    <a:pt x="1838" y="958"/>
                    <a:pt x="1859" y="920"/>
                    <a:pt x="1875" y="883"/>
                  </a:cubicBezTo>
                  <a:cubicBezTo>
                    <a:pt x="1893" y="843"/>
                    <a:pt x="1909" y="797"/>
                    <a:pt x="1909" y="796"/>
                  </a:cubicBezTo>
                  <a:cubicBezTo>
                    <a:pt x="1966" y="626"/>
                    <a:pt x="1968" y="465"/>
                    <a:pt x="1915" y="332"/>
                  </a:cubicBezTo>
                  <a:moveTo>
                    <a:pt x="1727" y="1157"/>
                  </a:moveTo>
                  <a:cubicBezTo>
                    <a:pt x="1728" y="1158"/>
                    <a:pt x="1728" y="1158"/>
                    <a:pt x="1728" y="1158"/>
                  </a:cubicBezTo>
                  <a:cubicBezTo>
                    <a:pt x="1728" y="1158"/>
                    <a:pt x="1729" y="1158"/>
                    <a:pt x="1730" y="1158"/>
                  </a:cubicBezTo>
                  <a:cubicBezTo>
                    <a:pt x="1731" y="1158"/>
                    <a:pt x="1731" y="1158"/>
                    <a:pt x="1732" y="1158"/>
                  </a:cubicBezTo>
                  <a:cubicBezTo>
                    <a:pt x="1738" y="1153"/>
                    <a:pt x="1743" y="1152"/>
                    <a:pt x="1749" y="1152"/>
                  </a:cubicBezTo>
                  <a:cubicBezTo>
                    <a:pt x="1750" y="1152"/>
                    <a:pt x="1750" y="1153"/>
                    <a:pt x="1751" y="1153"/>
                  </a:cubicBezTo>
                  <a:cubicBezTo>
                    <a:pt x="1766" y="1157"/>
                    <a:pt x="1781" y="1179"/>
                    <a:pt x="1786" y="1204"/>
                  </a:cubicBezTo>
                  <a:cubicBezTo>
                    <a:pt x="1779" y="1205"/>
                    <a:pt x="1773" y="1204"/>
                    <a:pt x="1767" y="1204"/>
                  </a:cubicBezTo>
                  <a:cubicBezTo>
                    <a:pt x="1763" y="1203"/>
                    <a:pt x="1760" y="1202"/>
                    <a:pt x="1757" y="1202"/>
                  </a:cubicBezTo>
                  <a:cubicBezTo>
                    <a:pt x="1742" y="1198"/>
                    <a:pt x="1731" y="1191"/>
                    <a:pt x="1727" y="1182"/>
                  </a:cubicBezTo>
                  <a:cubicBezTo>
                    <a:pt x="1724" y="1177"/>
                    <a:pt x="1724" y="1170"/>
                    <a:pt x="1728" y="1164"/>
                  </a:cubicBezTo>
                  <a:cubicBezTo>
                    <a:pt x="1728" y="1162"/>
                    <a:pt x="1728" y="1160"/>
                    <a:pt x="1726" y="1159"/>
                  </a:cubicBezTo>
                  <a:cubicBezTo>
                    <a:pt x="1725" y="1158"/>
                    <a:pt x="1725" y="1158"/>
                    <a:pt x="1725" y="1158"/>
                  </a:cubicBezTo>
                  <a:cubicBezTo>
                    <a:pt x="1723" y="1156"/>
                    <a:pt x="1720" y="1155"/>
                    <a:pt x="1717" y="1154"/>
                  </a:cubicBezTo>
                  <a:cubicBezTo>
                    <a:pt x="1716" y="1154"/>
                    <a:pt x="1715" y="1154"/>
                    <a:pt x="1714" y="1154"/>
                  </a:cubicBezTo>
                  <a:cubicBezTo>
                    <a:pt x="1706" y="1152"/>
                    <a:pt x="1698" y="1156"/>
                    <a:pt x="1692" y="1163"/>
                  </a:cubicBezTo>
                  <a:cubicBezTo>
                    <a:pt x="1681" y="1176"/>
                    <a:pt x="1670" y="1190"/>
                    <a:pt x="1658" y="1203"/>
                  </a:cubicBezTo>
                  <a:cubicBezTo>
                    <a:pt x="1649" y="1213"/>
                    <a:pt x="1651" y="1232"/>
                    <a:pt x="1663" y="1242"/>
                  </a:cubicBezTo>
                  <a:cubicBezTo>
                    <a:pt x="1664" y="1244"/>
                    <a:pt x="1664" y="1244"/>
                    <a:pt x="1664" y="1244"/>
                  </a:cubicBezTo>
                  <a:cubicBezTo>
                    <a:pt x="1665" y="1245"/>
                    <a:pt x="1667" y="1245"/>
                    <a:pt x="1669" y="1244"/>
                  </a:cubicBezTo>
                  <a:cubicBezTo>
                    <a:pt x="1677" y="1239"/>
                    <a:pt x="1685" y="1237"/>
                    <a:pt x="1693" y="1239"/>
                  </a:cubicBezTo>
                  <a:cubicBezTo>
                    <a:pt x="1717" y="1245"/>
                    <a:pt x="1734" y="1282"/>
                    <a:pt x="1738" y="1314"/>
                  </a:cubicBezTo>
                  <a:cubicBezTo>
                    <a:pt x="1728" y="1314"/>
                    <a:pt x="1717" y="1312"/>
                    <a:pt x="1707" y="1310"/>
                  </a:cubicBezTo>
                  <a:cubicBezTo>
                    <a:pt x="1683" y="1303"/>
                    <a:pt x="1666" y="1291"/>
                    <a:pt x="1660" y="1278"/>
                  </a:cubicBezTo>
                  <a:cubicBezTo>
                    <a:pt x="1656" y="1270"/>
                    <a:pt x="1657" y="1261"/>
                    <a:pt x="1662" y="1252"/>
                  </a:cubicBezTo>
                  <a:cubicBezTo>
                    <a:pt x="1663" y="1250"/>
                    <a:pt x="1662" y="1248"/>
                    <a:pt x="1661" y="1247"/>
                  </a:cubicBezTo>
                  <a:cubicBezTo>
                    <a:pt x="1659" y="1246"/>
                    <a:pt x="1659" y="1246"/>
                    <a:pt x="1659" y="1246"/>
                  </a:cubicBezTo>
                  <a:cubicBezTo>
                    <a:pt x="1656" y="1243"/>
                    <a:pt x="1651" y="1240"/>
                    <a:pt x="1647" y="1239"/>
                  </a:cubicBezTo>
                  <a:cubicBezTo>
                    <a:pt x="1645" y="1239"/>
                    <a:pt x="1644" y="1238"/>
                    <a:pt x="1643" y="1238"/>
                  </a:cubicBezTo>
                  <a:cubicBezTo>
                    <a:pt x="1634" y="1237"/>
                    <a:pt x="1624" y="1240"/>
                    <a:pt x="1618" y="1247"/>
                  </a:cubicBezTo>
                  <a:cubicBezTo>
                    <a:pt x="1554" y="1314"/>
                    <a:pt x="1483" y="1376"/>
                    <a:pt x="1408" y="1431"/>
                  </a:cubicBezTo>
                  <a:cubicBezTo>
                    <a:pt x="1123" y="1640"/>
                    <a:pt x="789" y="1741"/>
                    <a:pt x="514" y="1703"/>
                  </a:cubicBezTo>
                  <a:cubicBezTo>
                    <a:pt x="485" y="1699"/>
                    <a:pt x="457" y="1693"/>
                    <a:pt x="430" y="1686"/>
                  </a:cubicBezTo>
                  <a:cubicBezTo>
                    <a:pt x="301" y="1653"/>
                    <a:pt x="197" y="1585"/>
                    <a:pt x="128" y="1491"/>
                  </a:cubicBezTo>
                  <a:cubicBezTo>
                    <a:pt x="104" y="1459"/>
                    <a:pt x="85" y="1423"/>
                    <a:pt x="70" y="1386"/>
                  </a:cubicBezTo>
                  <a:cubicBezTo>
                    <a:pt x="7" y="1230"/>
                    <a:pt x="22" y="1034"/>
                    <a:pt x="112" y="835"/>
                  </a:cubicBezTo>
                  <a:cubicBezTo>
                    <a:pt x="203" y="633"/>
                    <a:pt x="365" y="439"/>
                    <a:pt x="570" y="289"/>
                  </a:cubicBezTo>
                  <a:cubicBezTo>
                    <a:pt x="800" y="120"/>
                    <a:pt x="1060" y="21"/>
                    <a:pt x="1302" y="10"/>
                  </a:cubicBezTo>
                  <a:cubicBezTo>
                    <a:pt x="1359" y="7"/>
                    <a:pt x="1414" y="10"/>
                    <a:pt x="1465" y="17"/>
                  </a:cubicBezTo>
                  <a:cubicBezTo>
                    <a:pt x="1494" y="21"/>
                    <a:pt x="1522" y="26"/>
                    <a:pt x="1548" y="33"/>
                  </a:cubicBezTo>
                  <a:cubicBezTo>
                    <a:pt x="1676" y="66"/>
                    <a:pt x="1780" y="134"/>
                    <a:pt x="1850" y="229"/>
                  </a:cubicBezTo>
                  <a:cubicBezTo>
                    <a:pt x="1873" y="261"/>
                    <a:pt x="1893" y="297"/>
                    <a:pt x="1908" y="334"/>
                  </a:cubicBezTo>
                  <a:cubicBezTo>
                    <a:pt x="1961" y="466"/>
                    <a:pt x="1959" y="625"/>
                    <a:pt x="1902" y="794"/>
                  </a:cubicBezTo>
                  <a:cubicBezTo>
                    <a:pt x="1902" y="794"/>
                    <a:pt x="1886" y="840"/>
                    <a:pt x="1868" y="880"/>
                  </a:cubicBezTo>
                  <a:cubicBezTo>
                    <a:pt x="1850" y="921"/>
                    <a:pt x="1829" y="961"/>
                    <a:pt x="1826" y="966"/>
                  </a:cubicBezTo>
                  <a:cubicBezTo>
                    <a:pt x="1796" y="1019"/>
                    <a:pt x="1761" y="1073"/>
                    <a:pt x="1722" y="1125"/>
                  </a:cubicBezTo>
                  <a:cubicBezTo>
                    <a:pt x="1715" y="1135"/>
                    <a:pt x="1717" y="1149"/>
                    <a:pt x="1727" y="1157"/>
                  </a:cubicBezTo>
                </a:path>
              </a:pathLst>
            </a:custGeom>
            <a:solidFill>
              <a:srgbClr val="FF6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42"/>
            <p:cNvSpPr>
              <a:spLocks noEditPoints="1"/>
            </p:cNvSpPr>
            <p:nvPr/>
          </p:nvSpPr>
          <p:spPr bwMode="auto">
            <a:xfrm>
              <a:off x="2134" y="257"/>
              <a:ext cx="142" cy="97"/>
            </a:xfrm>
            <a:custGeom>
              <a:avLst/>
              <a:gdLst>
                <a:gd name="T0" fmla="*/ 3 w 60"/>
                <a:gd name="T1" fmla="*/ 33 h 41"/>
                <a:gd name="T2" fmla="*/ 38 w 60"/>
                <a:gd name="T3" fmla="*/ 41 h 41"/>
                <a:gd name="T4" fmla="*/ 39 w 60"/>
                <a:gd name="T5" fmla="*/ 41 h 41"/>
                <a:gd name="T6" fmla="*/ 50 w 60"/>
                <a:gd name="T7" fmla="*/ 39 h 41"/>
                <a:gd name="T8" fmla="*/ 58 w 60"/>
                <a:gd name="T9" fmla="*/ 28 h 41"/>
                <a:gd name="T10" fmla="*/ 45 w 60"/>
                <a:gd name="T11" fmla="*/ 8 h 41"/>
                <a:gd name="T12" fmla="*/ 11 w 60"/>
                <a:gd name="T13" fmla="*/ 0 h 41"/>
                <a:gd name="T14" fmla="*/ 10 w 60"/>
                <a:gd name="T15" fmla="*/ 0 h 41"/>
                <a:gd name="T16" fmla="*/ 8 w 60"/>
                <a:gd name="T17" fmla="*/ 1 h 41"/>
                <a:gd name="T18" fmla="*/ 6 w 60"/>
                <a:gd name="T19" fmla="*/ 3 h 41"/>
                <a:gd name="T20" fmla="*/ 1 w 60"/>
                <a:gd name="T21" fmla="*/ 28 h 41"/>
                <a:gd name="T22" fmla="*/ 1 w 60"/>
                <a:gd name="T23" fmla="*/ 31 h 41"/>
                <a:gd name="T24" fmla="*/ 3 w 60"/>
                <a:gd name="T25" fmla="*/ 33 h 41"/>
                <a:gd name="T26" fmla="*/ 47 w 60"/>
                <a:gd name="T27" fmla="*/ 33 h 41"/>
                <a:gd name="T28" fmla="*/ 39 w 60"/>
                <a:gd name="T29" fmla="*/ 34 h 41"/>
                <a:gd name="T30" fmla="*/ 8 w 60"/>
                <a:gd name="T31" fmla="*/ 27 h 41"/>
                <a:gd name="T32" fmla="*/ 13 w 60"/>
                <a:gd name="T33" fmla="*/ 8 h 41"/>
                <a:gd name="T34" fmla="*/ 44 w 60"/>
                <a:gd name="T35" fmla="*/ 15 h 41"/>
                <a:gd name="T36" fmla="*/ 51 w 60"/>
                <a:gd name="T37" fmla="*/ 27 h 41"/>
                <a:gd name="T38" fmla="*/ 47 w 60"/>
                <a:gd name="T3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1">
                  <a:moveTo>
                    <a:pt x="3" y="33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9" y="41"/>
                    <a:pt x="39" y="41"/>
                  </a:cubicBezTo>
                  <a:cubicBezTo>
                    <a:pt x="43" y="41"/>
                    <a:pt x="47" y="41"/>
                    <a:pt x="50" y="39"/>
                  </a:cubicBezTo>
                  <a:cubicBezTo>
                    <a:pt x="54" y="36"/>
                    <a:pt x="57" y="32"/>
                    <a:pt x="58" y="28"/>
                  </a:cubicBezTo>
                  <a:cubicBezTo>
                    <a:pt x="60" y="19"/>
                    <a:pt x="54" y="11"/>
                    <a:pt x="45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7" y="1"/>
                    <a:pt x="7" y="2"/>
                    <a:pt x="6" y="3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1" y="30"/>
                    <a:pt x="1" y="31"/>
                  </a:cubicBezTo>
                  <a:cubicBezTo>
                    <a:pt x="2" y="32"/>
                    <a:pt x="2" y="33"/>
                    <a:pt x="3" y="33"/>
                  </a:cubicBezTo>
                  <a:moveTo>
                    <a:pt x="47" y="33"/>
                  </a:moveTo>
                  <a:cubicBezTo>
                    <a:pt x="44" y="34"/>
                    <a:pt x="42" y="34"/>
                    <a:pt x="39" y="3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9" y="17"/>
                    <a:pt x="52" y="22"/>
                    <a:pt x="51" y="27"/>
                  </a:cubicBezTo>
                  <a:cubicBezTo>
                    <a:pt x="50" y="29"/>
                    <a:pt x="49" y="31"/>
                    <a:pt x="47" y="33"/>
                  </a:cubicBezTo>
                </a:path>
              </a:pathLst>
            </a:custGeom>
            <a:solidFill>
              <a:srgbClr val="A35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43"/>
            <p:cNvSpPr>
              <a:spLocks noEditPoints="1"/>
            </p:cNvSpPr>
            <p:nvPr/>
          </p:nvSpPr>
          <p:spPr bwMode="auto">
            <a:xfrm>
              <a:off x="2155" y="359"/>
              <a:ext cx="97" cy="99"/>
            </a:xfrm>
            <a:custGeom>
              <a:avLst/>
              <a:gdLst>
                <a:gd name="T0" fmla="*/ 34 w 41"/>
                <a:gd name="T1" fmla="*/ 5 h 42"/>
                <a:gd name="T2" fmla="*/ 15 w 41"/>
                <a:gd name="T3" fmla="*/ 0 h 42"/>
                <a:gd name="T4" fmla="*/ 14 w 41"/>
                <a:gd name="T5" fmla="*/ 0 h 42"/>
                <a:gd name="T6" fmla="*/ 9 w 41"/>
                <a:gd name="T7" fmla="*/ 1 h 42"/>
                <a:gd name="T8" fmla="*/ 5 w 41"/>
                <a:gd name="T9" fmla="*/ 6 h 42"/>
                <a:gd name="T10" fmla="*/ 0 w 41"/>
                <a:gd name="T11" fmla="*/ 28 h 42"/>
                <a:gd name="T12" fmla="*/ 6 w 41"/>
                <a:gd name="T13" fmla="*/ 37 h 42"/>
                <a:gd name="T14" fmla="*/ 6 w 41"/>
                <a:gd name="T15" fmla="*/ 37 h 42"/>
                <a:gd name="T16" fmla="*/ 25 w 41"/>
                <a:gd name="T17" fmla="*/ 41 h 42"/>
                <a:gd name="T18" fmla="*/ 26 w 41"/>
                <a:gd name="T19" fmla="*/ 41 h 42"/>
                <a:gd name="T20" fmla="*/ 31 w 41"/>
                <a:gd name="T21" fmla="*/ 40 h 42"/>
                <a:gd name="T22" fmla="*/ 35 w 41"/>
                <a:gd name="T23" fmla="*/ 35 h 42"/>
                <a:gd name="T24" fmla="*/ 40 w 41"/>
                <a:gd name="T25" fmla="*/ 14 h 42"/>
                <a:gd name="T26" fmla="*/ 34 w 41"/>
                <a:gd name="T27" fmla="*/ 5 h 42"/>
                <a:gd name="T28" fmla="*/ 12 w 41"/>
                <a:gd name="T29" fmla="*/ 8 h 42"/>
                <a:gd name="T30" fmla="*/ 13 w 41"/>
                <a:gd name="T31" fmla="*/ 7 h 42"/>
                <a:gd name="T32" fmla="*/ 32 w 41"/>
                <a:gd name="T33" fmla="*/ 12 h 42"/>
                <a:gd name="T34" fmla="*/ 33 w 41"/>
                <a:gd name="T35" fmla="*/ 12 h 42"/>
                <a:gd name="T36" fmla="*/ 33 w 41"/>
                <a:gd name="T37" fmla="*/ 12 h 42"/>
                <a:gd name="T38" fmla="*/ 28 w 41"/>
                <a:gd name="T39" fmla="*/ 34 h 42"/>
                <a:gd name="T40" fmla="*/ 28 w 41"/>
                <a:gd name="T41" fmla="*/ 34 h 42"/>
                <a:gd name="T42" fmla="*/ 8 w 41"/>
                <a:gd name="T43" fmla="*/ 30 h 42"/>
                <a:gd name="T44" fmla="*/ 8 w 41"/>
                <a:gd name="T45" fmla="*/ 30 h 42"/>
                <a:gd name="T46" fmla="*/ 7 w 41"/>
                <a:gd name="T47" fmla="*/ 29 h 42"/>
                <a:gd name="T48" fmla="*/ 12 w 41"/>
                <a:gd name="T49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2">
                  <a:moveTo>
                    <a:pt x="34" y="5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0"/>
                    <a:pt x="9" y="1"/>
                  </a:cubicBezTo>
                  <a:cubicBezTo>
                    <a:pt x="7" y="2"/>
                    <a:pt x="6" y="4"/>
                    <a:pt x="5" y="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2" y="36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8" y="42"/>
                    <a:pt x="30" y="41"/>
                    <a:pt x="31" y="40"/>
                  </a:cubicBezTo>
                  <a:cubicBezTo>
                    <a:pt x="33" y="39"/>
                    <a:pt x="34" y="37"/>
                    <a:pt x="35" y="3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0"/>
                    <a:pt x="38" y="6"/>
                    <a:pt x="34" y="5"/>
                  </a:cubicBezTo>
                  <a:moveTo>
                    <a:pt x="12" y="8"/>
                  </a:moveTo>
                  <a:cubicBezTo>
                    <a:pt x="12" y="8"/>
                    <a:pt x="12" y="7"/>
                    <a:pt x="13" y="7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7" y="29"/>
                    <a:pt x="7" y="29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rgbClr val="A35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44"/>
            <p:cNvSpPr>
              <a:spLocks noEditPoints="1"/>
            </p:cNvSpPr>
            <p:nvPr/>
          </p:nvSpPr>
          <p:spPr bwMode="auto">
            <a:xfrm>
              <a:off x="2782" y="2587"/>
              <a:ext cx="128" cy="130"/>
            </a:xfrm>
            <a:custGeom>
              <a:avLst/>
              <a:gdLst>
                <a:gd name="T0" fmla="*/ 54 w 54"/>
                <a:gd name="T1" fmla="*/ 16 h 55"/>
                <a:gd name="T2" fmla="*/ 49 w 54"/>
                <a:gd name="T3" fmla="*/ 5 h 55"/>
                <a:gd name="T4" fmla="*/ 40 w 54"/>
                <a:gd name="T5" fmla="*/ 0 h 55"/>
                <a:gd name="T6" fmla="*/ 26 w 54"/>
                <a:gd name="T7" fmla="*/ 5 h 55"/>
                <a:gd name="T8" fmla="*/ 1 w 54"/>
                <a:gd name="T9" fmla="*/ 31 h 55"/>
                <a:gd name="T10" fmla="*/ 1 w 54"/>
                <a:gd name="T11" fmla="*/ 36 h 55"/>
                <a:gd name="T12" fmla="*/ 20 w 54"/>
                <a:gd name="T13" fmla="*/ 54 h 55"/>
                <a:gd name="T14" fmla="*/ 22 w 54"/>
                <a:gd name="T15" fmla="*/ 55 h 55"/>
                <a:gd name="T16" fmla="*/ 22 w 54"/>
                <a:gd name="T17" fmla="*/ 55 h 55"/>
                <a:gd name="T18" fmla="*/ 25 w 54"/>
                <a:gd name="T19" fmla="*/ 54 h 55"/>
                <a:gd name="T20" fmla="*/ 50 w 54"/>
                <a:gd name="T21" fmla="*/ 28 h 55"/>
                <a:gd name="T22" fmla="*/ 54 w 54"/>
                <a:gd name="T23" fmla="*/ 16 h 55"/>
                <a:gd name="T24" fmla="*/ 39 w 54"/>
                <a:gd name="T25" fmla="*/ 7 h 55"/>
                <a:gd name="T26" fmla="*/ 44 w 54"/>
                <a:gd name="T27" fmla="*/ 10 h 55"/>
                <a:gd name="T28" fmla="*/ 45 w 54"/>
                <a:gd name="T29" fmla="*/ 23 h 55"/>
                <a:gd name="T30" fmla="*/ 22 w 54"/>
                <a:gd name="T31" fmla="*/ 46 h 55"/>
                <a:gd name="T32" fmla="*/ 9 w 54"/>
                <a:gd name="T33" fmla="*/ 33 h 55"/>
                <a:gd name="T34" fmla="*/ 31 w 54"/>
                <a:gd name="T35" fmla="*/ 10 h 55"/>
                <a:gd name="T36" fmla="*/ 39 w 54"/>
                <a:gd name="T37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55">
                  <a:moveTo>
                    <a:pt x="54" y="16"/>
                  </a:moveTo>
                  <a:cubicBezTo>
                    <a:pt x="54" y="12"/>
                    <a:pt x="52" y="8"/>
                    <a:pt x="49" y="5"/>
                  </a:cubicBezTo>
                  <a:cubicBezTo>
                    <a:pt x="47" y="2"/>
                    <a:pt x="44" y="1"/>
                    <a:pt x="40" y="0"/>
                  </a:cubicBezTo>
                  <a:cubicBezTo>
                    <a:pt x="35" y="0"/>
                    <a:pt x="29" y="1"/>
                    <a:pt x="26" y="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1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3" y="55"/>
                    <a:pt x="24" y="55"/>
                    <a:pt x="25" y="54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3" y="25"/>
                    <a:pt x="54" y="21"/>
                    <a:pt x="54" y="16"/>
                  </a:cubicBezTo>
                  <a:moveTo>
                    <a:pt x="39" y="7"/>
                  </a:moveTo>
                  <a:cubicBezTo>
                    <a:pt x="41" y="8"/>
                    <a:pt x="43" y="8"/>
                    <a:pt x="44" y="10"/>
                  </a:cubicBezTo>
                  <a:cubicBezTo>
                    <a:pt x="48" y="13"/>
                    <a:pt x="48" y="19"/>
                    <a:pt x="45" y="23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8"/>
                    <a:pt x="36" y="7"/>
                    <a:pt x="39" y="7"/>
                  </a:cubicBezTo>
                </a:path>
              </a:pathLst>
            </a:custGeom>
            <a:solidFill>
              <a:srgbClr val="A35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45"/>
            <p:cNvSpPr>
              <a:spLocks noEditPoints="1"/>
            </p:cNvSpPr>
            <p:nvPr/>
          </p:nvSpPr>
          <p:spPr bwMode="auto">
            <a:xfrm>
              <a:off x="2881" y="2646"/>
              <a:ext cx="109" cy="107"/>
            </a:xfrm>
            <a:custGeom>
              <a:avLst/>
              <a:gdLst>
                <a:gd name="T0" fmla="*/ 23 w 46"/>
                <a:gd name="T1" fmla="*/ 45 h 45"/>
                <a:gd name="T2" fmla="*/ 30 w 46"/>
                <a:gd name="T3" fmla="*/ 43 h 45"/>
                <a:gd name="T4" fmla="*/ 43 w 46"/>
                <a:gd name="T5" fmla="*/ 28 h 45"/>
                <a:gd name="T6" fmla="*/ 43 w 46"/>
                <a:gd name="T7" fmla="*/ 17 h 45"/>
                <a:gd name="T8" fmla="*/ 27 w 46"/>
                <a:gd name="T9" fmla="*/ 2 h 45"/>
                <a:gd name="T10" fmla="*/ 23 w 46"/>
                <a:gd name="T11" fmla="*/ 0 h 45"/>
                <a:gd name="T12" fmla="*/ 16 w 46"/>
                <a:gd name="T13" fmla="*/ 2 h 45"/>
                <a:gd name="T14" fmla="*/ 3 w 46"/>
                <a:gd name="T15" fmla="*/ 17 h 45"/>
                <a:gd name="T16" fmla="*/ 0 w 46"/>
                <a:gd name="T17" fmla="*/ 22 h 45"/>
                <a:gd name="T18" fmla="*/ 3 w 46"/>
                <a:gd name="T19" fmla="*/ 28 h 45"/>
                <a:gd name="T20" fmla="*/ 19 w 46"/>
                <a:gd name="T21" fmla="*/ 43 h 45"/>
                <a:gd name="T22" fmla="*/ 22 w 46"/>
                <a:gd name="T23" fmla="*/ 45 h 45"/>
                <a:gd name="T24" fmla="*/ 23 w 46"/>
                <a:gd name="T25" fmla="*/ 45 h 45"/>
                <a:gd name="T26" fmla="*/ 24 w 46"/>
                <a:gd name="T27" fmla="*/ 38 h 45"/>
                <a:gd name="T28" fmla="*/ 8 w 46"/>
                <a:gd name="T29" fmla="*/ 22 h 45"/>
                <a:gd name="T30" fmla="*/ 8 w 46"/>
                <a:gd name="T31" fmla="*/ 22 h 45"/>
                <a:gd name="T32" fmla="*/ 8 w 46"/>
                <a:gd name="T33" fmla="*/ 22 h 45"/>
                <a:gd name="T34" fmla="*/ 21 w 46"/>
                <a:gd name="T35" fmla="*/ 7 h 45"/>
                <a:gd name="T36" fmla="*/ 22 w 46"/>
                <a:gd name="T37" fmla="*/ 7 h 45"/>
                <a:gd name="T38" fmla="*/ 22 w 46"/>
                <a:gd name="T39" fmla="*/ 7 h 45"/>
                <a:gd name="T40" fmla="*/ 38 w 46"/>
                <a:gd name="T41" fmla="*/ 22 h 45"/>
                <a:gd name="T42" fmla="*/ 38 w 46"/>
                <a:gd name="T43" fmla="*/ 23 h 45"/>
                <a:gd name="T44" fmla="*/ 25 w 46"/>
                <a:gd name="T45" fmla="*/ 38 h 45"/>
                <a:gd name="T46" fmla="*/ 24 w 46"/>
                <a:gd name="T4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5">
                  <a:moveTo>
                    <a:pt x="23" y="45"/>
                  </a:moveTo>
                  <a:cubicBezTo>
                    <a:pt x="26" y="45"/>
                    <a:pt x="28" y="44"/>
                    <a:pt x="30" y="43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6" y="25"/>
                    <a:pt x="46" y="20"/>
                    <a:pt x="43" y="17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5" y="0"/>
                    <a:pt x="23" y="0"/>
                  </a:cubicBezTo>
                  <a:cubicBezTo>
                    <a:pt x="20" y="0"/>
                    <a:pt x="18" y="1"/>
                    <a:pt x="16" y="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1" y="24"/>
                    <a:pt x="1" y="26"/>
                    <a:pt x="3" y="28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4"/>
                    <a:pt x="21" y="44"/>
                    <a:pt x="22" y="45"/>
                  </a:cubicBezTo>
                  <a:cubicBezTo>
                    <a:pt x="23" y="45"/>
                    <a:pt x="23" y="45"/>
                    <a:pt x="23" y="45"/>
                  </a:cubicBezTo>
                  <a:moveTo>
                    <a:pt x="24" y="38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</a:path>
              </a:pathLst>
            </a:custGeom>
            <a:solidFill>
              <a:srgbClr val="A35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46"/>
            <p:cNvSpPr>
              <a:spLocks noEditPoints="1"/>
            </p:cNvSpPr>
            <p:nvPr/>
          </p:nvSpPr>
          <p:spPr bwMode="auto">
            <a:xfrm>
              <a:off x="1488" y="-1694"/>
              <a:ext cx="5158" cy="5085"/>
            </a:xfrm>
            <a:custGeom>
              <a:avLst/>
              <a:gdLst>
                <a:gd name="T0" fmla="*/ 1961 w 2181"/>
                <a:gd name="T1" fmla="*/ 504 h 2150"/>
                <a:gd name="T2" fmla="*/ 2025 w 2181"/>
                <a:gd name="T3" fmla="*/ 419 h 2150"/>
                <a:gd name="T4" fmla="*/ 1903 w 2181"/>
                <a:gd name="T5" fmla="*/ 480 h 2150"/>
                <a:gd name="T6" fmla="*/ 1899 w 2181"/>
                <a:gd name="T7" fmla="*/ 416 h 2150"/>
                <a:gd name="T8" fmla="*/ 1857 w 2181"/>
                <a:gd name="T9" fmla="*/ 406 h 2150"/>
                <a:gd name="T10" fmla="*/ 1377 w 2181"/>
                <a:gd name="T11" fmla="*/ 145 h 2150"/>
                <a:gd name="T12" fmla="*/ 1404 w 2181"/>
                <a:gd name="T13" fmla="*/ 122 h 2150"/>
                <a:gd name="T14" fmla="*/ 1402 w 2181"/>
                <a:gd name="T15" fmla="*/ 87 h 2150"/>
                <a:gd name="T16" fmla="*/ 1402 w 2181"/>
                <a:gd name="T17" fmla="*/ 55 h 2150"/>
                <a:gd name="T18" fmla="*/ 1368 w 2181"/>
                <a:gd name="T19" fmla="*/ 1 h 2150"/>
                <a:gd name="T20" fmla="*/ 1307 w 2181"/>
                <a:gd name="T21" fmla="*/ 61 h 2150"/>
                <a:gd name="T22" fmla="*/ 1289 w 2181"/>
                <a:gd name="T23" fmla="*/ 97 h 2150"/>
                <a:gd name="T24" fmla="*/ 1287 w 2181"/>
                <a:gd name="T25" fmla="*/ 128 h 2150"/>
                <a:gd name="T26" fmla="*/ 285 w 2181"/>
                <a:gd name="T27" fmla="*/ 820 h 2150"/>
                <a:gd name="T28" fmla="*/ 373 w 2181"/>
                <a:gd name="T29" fmla="*/ 846 h 2150"/>
                <a:gd name="T30" fmla="*/ 376 w 2181"/>
                <a:gd name="T31" fmla="*/ 909 h 2150"/>
                <a:gd name="T32" fmla="*/ 320 w 2181"/>
                <a:gd name="T33" fmla="*/ 921 h 2150"/>
                <a:gd name="T34" fmla="*/ 249 w 2181"/>
                <a:gd name="T35" fmla="*/ 1001 h 2150"/>
                <a:gd name="T36" fmla="*/ 154 w 2181"/>
                <a:gd name="T37" fmla="*/ 925 h 2150"/>
                <a:gd name="T38" fmla="*/ 3 w 2181"/>
                <a:gd name="T39" fmla="*/ 1005 h 2150"/>
                <a:gd name="T40" fmla="*/ 141 w 2181"/>
                <a:gd name="T41" fmla="*/ 1098 h 2150"/>
                <a:gd name="T42" fmla="*/ 246 w 2181"/>
                <a:gd name="T43" fmla="*/ 1037 h 2150"/>
                <a:gd name="T44" fmla="*/ 544 w 2181"/>
                <a:gd name="T45" fmla="*/ 1837 h 2150"/>
                <a:gd name="T46" fmla="*/ 612 w 2181"/>
                <a:gd name="T47" fmla="*/ 1774 h 2150"/>
                <a:gd name="T48" fmla="*/ 668 w 2181"/>
                <a:gd name="T49" fmla="*/ 1804 h 2150"/>
                <a:gd name="T50" fmla="*/ 657 w 2181"/>
                <a:gd name="T51" fmla="*/ 1866 h 2150"/>
                <a:gd name="T52" fmla="*/ 606 w 2181"/>
                <a:gd name="T53" fmla="*/ 1900 h 2150"/>
                <a:gd name="T54" fmla="*/ 1283 w 2181"/>
                <a:gd name="T55" fmla="*/ 2140 h 2150"/>
                <a:gd name="T56" fmla="*/ 1662 w 2181"/>
                <a:gd name="T57" fmla="*/ 2055 h 2150"/>
                <a:gd name="T58" fmla="*/ 1696 w 2181"/>
                <a:gd name="T59" fmla="*/ 2046 h 2150"/>
                <a:gd name="T60" fmla="*/ 1673 w 2181"/>
                <a:gd name="T61" fmla="*/ 2049 h 2150"/>
                <a:gd name="T62" fmla="*/ 1659 w 2181"/>
                <a:gd name="T63" fmla="*/ 2086 h 2150"/>
                <a:gd name="T64" fmla="*/ 1628 w 2181"/>
                <a:gd name="T65" fmla="*/ 2040 h 2150"/>
                <a:gd name="T66" fmla="*/ 615 w 2181"/>
                <a:gd name="T67" fmla="*/ 1899 h 2150"/>
                <a:gd name="T68" fmla="*/ 674 w 2181"/>
                <a:gd name="T69" fmla="*/ 1826 h 2150"/>
                <a:gd name="T70" fmla="*/ 675 w 2181"/>
                <a:gd name="T71" fmla="*/ 1801 h 2150"/>
                <a:gd name="T72" fmla="*/ 615 w 2181"/>
                <a:gd name="T73" fmla="*/ 1768 h 2150"/>
                <a:gd name="T74" fmla="*/ 573 w 2181"/>
                <a:gd name="T75" fmla="*/ 1796 h 2150"/>
                <a:gd name="T76" fmla="*/ 251 w 2181"/>
                <a:gd name="T77" fmla="*/ 1030 h 2150"/>
                <a:gd name="T78" fmla="*/ 130 w 2181"/>
                <a:gd name="T79" fmla="*/ 1065 h 2150"/>
                <a:gd name="T80" fmla="*/ 87 w 2181"/>
                <a:gd name="T81" fmla="*/ 1012 h 2150"/>
                <a:gd name="T82" fmla="*/ 106 w 2181"/>
                <a:gd name="T83" fmla="*/ 993 h 2150"/>
                <a:gd name="T84" fmla="*/ 118 w 2181"/>
                <a:gd name="T85" fmla="*/ 1004 h 2150"/>
                <a:gd name="T86" fmla="*/ 310 w 2181"/>
                <a:gd name="T87" fmla="*/ 936 h 2150"/>
                <a:gd name="T88" fmla="*/ 365 w 2181"/>
                <a:gd name="T89" fmla="*/ 914 h 2150"/>
                <a:gd name="T90" fmla="*/ 383 w 2181"/>
                <a:gd name="T91" fmla="*/ 894 h 2150"/>
                <a:gd name="T92" fmla="*/ 341 w 2181"/>
                <a:gd name="T93" fmla="*/ 808 h 2150"/>
                <a:gd name="T94" fmla="*/ 937 w 2181"/>
                <a:gd name="T95" fmla="*/ 156 h 2150"/>
                <a:gd name="T96" fmla="*/ 1346 w 2181"/>
                <a:gd name="T97" fmla="*/ 104 h 2150"/>
                <a:gd name="T98" fmla="*/ 1336 w 2181"/>
                <a:gd name="T99" fmla="*/ 66 h 2150"/>
                <a:gd name="T100" fmla="*/ 1330 w 2181"/>
                <a:gd name="T101" fmla="*/ 33 h 2150"/>
                <a:gd name="T102" fmla="*/ 1374 w 2181"/>
                <a:gd name="T103" fmla="*/ 44 h 2150"/>
                <a:gd name="T104" fmla="*/ 1373 w 2181"/>
                <a:gd name="T105" fmla="*/ 76 h 2150"/>
                <a:gd name="T106" fmla="*/ 1351 w 2181"/>
                <a:gd name="T107" fmla="*/ 108 h 2150"/>
                <a:gd name="T108" fmla="*/ 1831 w 2181"/>
                <a:gd name="T109" fmla="*/ 411 h 2150"/>
                <a:gd name="T110" fmla="*/ 1864 w 2181"/>
                <a:gd name="T111" fmla="*/ 383 h 2150"/>
                <a:gd name="T112" fmla="*/ 1864 w 2181"/>
                <a:gd name="T113" fmla="*/ 412 h 2150"/>
                <a:gd name="T114" fmla="*/ 1915 w 2181"/>
                <a:gd name="T115" fmla="*/ 493 h 2150"/>
                <a:gd name="T116" fmla="*/ 2021 w 2181"/>
                <a:gd name="T117" fmla="*/ 426 h 2150"/>
                <a:gd name="T118" fmla="*/ 1940 w 2181"/>
                <a:gd name="T119" fmla="*/ 491 h 2150"/>
                <a:gd name="T120" fmla="*/ 1684 w 2181"/>
                <a:gd name="T121" fmla="*/ 2009 h 2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81" h="2150">
                  <a:moveTo>
                    <a:pt x="2111" y="887"/>
                  </a:moveTo>
                  <a:cubicBezTo>
                    <a:pt x="2100" y="844"/>
                    <a:pt x="2085" y="801"/>
                    <a:pt x="2069" y="759"/>
                  </a:cubicBezTo>
                  <a:cubicBezTo>
                    <a:pt x="2035" y="676"/>
                    <a:pt x="1992" y="598"/>
                    <a:pt x="1939" y="526"/>
                  </a:cubicBezTo>
                  <a:cubicBezTo>
                    <a:pt x="1933" y="517"/>
                    <a:pt x="1936" y="504"/>
                    <a:pt x="1944" y="497"/>
                  </a:cubicBezTo>
                  <a:cubicBezTo>
                    <a:pt x="1950" y="501"/>
                    <a:pt x="1955" y="503"/>
                    <a:pt x="1961" y="504"/>
                  </a:cubicBezTo>
                  <a:cubicBezTo>
                    <a:pt x="1970" y="505"/>
                    <a:pt x="1978" y="503"/>
                    <a:pt x="1987" y="497"/>
                  </a:cubicBezTo>
                  <a:cubicBezTo>
                    <a:pt x="2007" y="484"/>
                    <a:pt x="2023" y="454"/>
                    <a:pt x="2029" y="423"/>
                  </a:cubicBezTo>
                  <a:cubicBezTo>
                    <a:pt x="2029" y="422"/>
                    <a:pt x="2028" y="421"/>
                    <a:pt x="2028" y="420"/>
                  </a:cubicBezTo>
                  <a:cubicBezTo>
                    <a:pt x="2027" y="419"/>
                    <a:pt x="2026" y="419"/>
                    <a:pt x="2025" y="419"/>
                  </a:cubicBezTo>
                  <a:cubicBezTo>
                    <a:pt x="2025" y="419"/>
                    <a:pt x="2025" y="419"/>
                    <a:pt x="2025" y="419"/>
                  </a:cubicBezTo>
                  <a:cubicBezTo>
                    <a:pt x="1988" y="415"/>
                    <a:pt x="1951" y="428"/>
                    <a:pt x="1937" y="448"/>
                  </a:cubicBezTo>
                  <a:cubicBezTo>
                    <a:pt x="1929" y="458"/>
                    <a:pt x="1928" y="470"/>
                    <a:pt x="1933" y="482"/>
                  </a:cubicBezTo>
                  <a:cubicBezTo>
                    <a:pt x="1928" y="486"/>
                    <a:pt x="1922" y="487"/>
                    <a:pt x="1916" y="486"/>
                  </a:cubicBezTo>
                  <a:cubicBezTo>
                    <a:pt x="1915" y="486"/>
                    <a:pt x="1914" y="486"/>
                    <a:pt x="1913" y="486"/>
                  </a:cubicBezTo>
                  <a:cubicBezTo>
                    <a:pt x="1909" y="485"/>
                    <a:pt x="1905" y="483"/>
                    <a:pt x="1903" y="480"/>
                  </a:cubicBezTo>
                  <a:cubicBezTo>
                    <a:pt x="1891" y="466"/>
                    <a:pt x="1880" y="453"/>
                    <a:pt x="1869" y="441"/>
                  </a:cubicBezTo>
                  <a:cubicBezTo>
                    <a:pt x="1869" y="441"/>
                    <a:pt x="1869" y="441"/>
                    <a:pt x="1869" y="441"/>
                  </a:cubicBezTo>
                  <a:cubicBezTo>
                    <a:pt x="1863" y="434"/>
                    <a:pt x="1862" y="424"/>
                    <a:pt x="1868" y="418"/>
                  </a:cubicBezTo>
                  <a:cubicBezTo>
                    <a:pt x="1872" y="420"/>
                    <a:pt x="1875" y="421"/>
                    <a:pt x="1879" y="422"/>
                  </a:cubicBezTo>
                  <a:cubicBezTo>
                    <a:pt x="1886" y="423"/>
                    <a:pt x="1893" y="421"/>
                    <a:pt x="1899" y="416"/>
                  </a:cubicBezTo>
                  <a:cubicBezTo>
                    <a:pt x="1914" y="405"/>
                    <a:pt x="1924" y="381"/>
                    <a:pt x="1926" y="355"/>
                  </a:cubicBezTo>
                  <a:cubicBezTo>
                    <a:pt x="1926" y="354"/>
                    <a:pt x="1925" y="353"/>
                    <a:pt x="1924" y="353"/>
                  </a:cubicBezTo>
                  <a:cubicBezTo>
                    <a:pt x="1924" y="352"/>
                    <a:pt x="1923" y="352"/>
                    <a:pt x="1922" y="352"/>
                  </a:cubicBezTo>
                  <a:cubicBezTo>
                    <a:pt x="1898" y="352"/>
                    <a:pt x="1868" y="361"/>
                    <a:pt x="1857" y="380"/>
                  </a:cubicBezTo>
                  <a:cubicBezTo>
                    <a:pt x="1853" y="388"/>
                    <a:pt x="1852" y="397"/>
                    <a:pt x="1857" y="406"/>
                  </a:cubicBezTo>
                  <a:cubicBezTo>
                    <a:pt x="1853" y="409"/>
                    <a:pt x="1849" y="410"/>
                    <a:pt x="1844" y="410"/>
                  </a:cubicBezTo>
                  <a:cubicBezTo>
                    <a:pt x="1844" y="410"/>
                    <a:pt x="1843" y="410"/>
                    <a:pt x="1842" y="409"/>
                  </a:cubicBezTo>
                  <a:cubicBezTo>
                    <a:pt x="1840" y="409"/>
                    <a:pt x="1838" y="408"/>
                    <a:pt x="1836" y="406"/>
                  </a:cubicBezTo>
                  <a:cubicBezTo>
                    <a:pt x="1767" y="337"/>
                    <a:pt x="1690" y="279"/>
                    <a:pt x="1606" y="233"/>
                  </a:cubicBezTo>
                  <a:cubicBezTo>
                    <a:pt x="1533" y="194"/>
                    <a:pt x="1456" y="164"/>
                    <a:pt x="1377" y="145"/>
                  </a:cubicBezTo>
                  <a:cubicBezTo>
                    <a:pt x="1375" y="144"/>
                    <a:pt x="1375" y="144"/>
                    <a:pt x="1375" y="144"/>
                  </a:cubicBezTo>
                  <a:cubicBezTo>
                    <a:pt x="1363" y="141"/>
                    <a:pt x="1355" y="128"/>
                    <a:pt x="1357" y="115"/>
                  </a:cubicBezTo>
                  <a:cubicBezTo>
                    <a:pt x="1358" y="113"/>
                    <a:pt x="1358" y="113"/>
                    <a:pt x="1358" y="113"/>
                  </a:cubicBezTo>
                  <a:cubicBezTo>
                    <a:pt x="1404" y="122"/>
                    <a:pt x="1404" y="122"/>
                    <a:pt x="1404" y="122"/>
                  </a:cubicBezTo>
                  <a:cubicBezTo>
                    <a:pt x="1404" y="122"/>
                    <a:pt x="1404" y="122"/>
                    <a:pt x="1404" y="122"/>
                  </a:cubicBezTo>
                  <a:cubicBezTo>
                    <a:pt x="1405" y="122"/>
                    <a:pt x="1407" y="122"/>
                    <a:pt x="1408" y="121"/>
                  </a:cubicBezTo>
                  <a:cubicBezTo>
                    <a:pt x="1408" y="119"/>
                    <a:pt x="1408" y="118"/>
                    <a:pt x="1408" y="117"/>
                  </a:cubicBezTo>
                  <a:cubicBezTo>
                    <a:pt x="1384" y="83"/>
                    <a:pt x="1384" y="83"/>
                    <a:pt x="1384" y="83"/>
                  </a:cubicBezTo>
                  <a:cubicBezTo>
                    <a:pt x="1402" y="87"/>
                    <a:pt x="1402" y="87"/>
                    <a:pt x="1402" y="87"/>
                  </a:cubicBezTo>
                  <a:cubicBezTo>
                    <a:pt x="1402" y="87"/>
                    <a:pt x="1402" y="87"/>
                    <a:pt x="1402" y="87"/>
                  </a:cubicBezTo>
                  <a:cubicBezTo>
                    <a:pt x="1403" y="87"/>
                    <a:pt x="1405" y="86"/>
                    <a:pt x="1405" y="85"/>
                  </a:cubicBezTo>
                  <a:cubicBezTo>
                    <a:pt x="1406" y="84"/>
                    <a:pt x="1406" y="83"/>
                    <a:pt x="1405" y="81"/>
                  </a:cubicBezTo>
                  <a:cubicBezTo>
                    <a:pt x="1385" y="52"/>
                    <a:pt x="1385" y="52"/>
                    <a:pt x="1385" y="52"/>
                  </a:cubicBezTo>
                  <a:cubicBezTo>
                    <a:pt x="1402" y="55"/>
                    <a:pt x="1402" y="55"/>
                    <a:pt x="1402" y="55"/>
                  </a:cubicBezTo>
                  <a:cubicBezTo>
                    <a:pt x="1402" y="55"/>
                    <a:pt x="1402" y="55"/>
                    <a:pt x="1402" y="55"/>
                  </a:cubicBezTo>
                  <a:cubicBezTo>
                    <a:pt x="1404" y="55"/>
                    <a:pt x="1405" y="55"/>
                    <a:pt x="1406" y="54"/>
                  </a:cubicBezTo>
                  <a:cubicBezTo>
                    <a:pt x="1407" y="52"/>
                    <a:pt x="1407" y="51"/>
                    <a:pt x="1406" y="50"/>
                  </a:cubicBezTo>
                  <a:cubicBezTo>
                    <a:pt x="1373" y="2"/>
                    <a:pt x="1373" y="2"/>
                    <a:pt x="1373" y="2"/>
                  </a:cubicBezTo>
                  <a:cubicBezTo>
                    <a:pt x="1372" y="1"/>
                    <a:pt x="1371" y="1"/>
                    <a:pt x="1370" y="1"/>
                  </a:cubicBezTo>
                  <a:cubicBezTo>
                    <a:pt x="1369" y="0"/>
                    <a:pt x="1368" y="1"/>
                    <a:pt x="1368" y="1"/>
                  </a:cubicBezTo>
                  <a:cubicBezTo>
                    <a:pt x="1319" y="32"/>
                    <a:pt x="1319" y="32"/>
                    <a:pt x="1319" y="32"/>
                  </a:cubicBezTo>
                  <a:cubicBezTo>
                    <a:pt x="1317" y="33"/>
                    <a:pt x="1317" y="34"/>
                    <a:pt x="1317" y="36"/>
                  </a:cubicBezTo>
                  <a:cubicBezTo>
                    <a:pt x="1317" y="37"/>
                    <a:pt x="1318" y="38"/>
                    <a:pt x="1320" y="38"/>
                  </a:cubicBezTo>
                  <a:cubicBezTo>
                    <a:pt x="1338" y="42"/>
                    <a:pt x="1338" y="42"/>
                    <a:pt x="1338" y="42"/>
                  </a:cubicBezTo>
                  <a:cubicBezTo>
                    <a:pt x="1307" y="61"/>
                    <a:pt x="1307" y="61"/>
                    <a:pt x="1307" y="61"/>
                  </a:cubicBezTo>
                  <a:cubicBezTo>
                    <a:pt x="1305" y="62"/>
                    <a:pt x="1305" y="64"/>
                    <a:pt x="1305" y="65"/>
                  </a:cubicBezTo>
                  <a:cubicBezTo>
                    <a:pt x="1305" y="66"/>
                    <a:pt x="1306" y="68"/>
                    <a:pt x="1308" y="68"/>
                  </a:cubicBezTo>
                  <a:cubicBezTo>
                    <a:pt x="1325" y="71"/>
                    <a:pt x="1325" y="71"/>
                    <a:pt x="1325" y="71"/>
                  </a:cubicBezTo>
                  <a:cubicBezTo>
                    <a:pt x="1291" y="93"/>
                    <a:pt x="1291" y="93"/>
                    <a:pt x="1291" y="93"/>
                  </a:cubicBezTo>
                  <a:cubicBezTo>
                    <a:pt x="1290" y="94"/>
                    <a:pt x="1289" y="95"/>
                    <a:pt x="1289" y="97"/>
                  </a:cubicBezTo>
                  <a:cubicBezTo>
                    <a:pt x="1290" y="98"/>
                    <a:pt x="1291" y="99"/>
                    <a:pt x="1292" y="100"/>
                  </a:cubicBezTo>
                  <a:cubicBezTo>
                    <a:pt x="1338" y="109"/>
                    <a:pt x="1338" y="109"/>
                    <a:pt x="1338" y="109"/>
                  </a:cubicBezTo>
                  <a:cubicBezTo>
                    <a:pt x="1338" y="111"/>
                    <a:pt x="1338" y="111"/>
                    <a:pt x="1338" y="111"/>
                  </a:cubicBezTo>
                  <a:cubicBezTo>
                    <a:pt x="1335" y="124"/>
                    <a:pt x="1323" y="133"/>
                    <a:pt x="1311" y="131"/>
                  </a:cubicBezTo>
                  <a:cubicBezTo>
                    <a:pt x="1303" y="130"/>
                    <a:pt x="1295" y="129"/>
                    <a:pt x="1287" y="128"/>
                  </a:cubicBezTo>
                  <a:cubicBezTo>
                    <a:pt x="1169" y="111"/>
                    <a:pt x="1050" y="118"/>
                    <a:pt x="935" y="149"/>
                  </a:cubicBezTo>
                  <a:cubicBezTo>
                    <a:pt x="691" y="214"/>
                    <a:pt x="489" y="377"/>
                    <a:pt x="365" y="608"/>
                  </a:cubicBezTo>
                  <a:cubicBezTo>
                    <a:pt x="330" y="674"/>
                    <a:pt x="302" y="743"/>
                    <a:pt x="282" y="815"/>
                  </a:cubicBezTo>
                  <a:cubicBezTo>
                    <a:pt x="282" y="816"/>
                    <a:pt x="282" y="817"/>
                    <a:pt x="283" y="818"/>
                  </a:cubicBezTo>
                  <a:cubicBezTo>
                    <a:pt x="283" y="819"/>
                    <a:pt x="284" y="819"/>
                    <a:pt x="285" y="820"/>
                  </a:cubicBezTo>
                  <a:cubicBezTo>
                    <a:pt x="337" y="831"/>
                    <a:pt x="337" y="831"/>
                    <a:pt x="337" y="831"/>
                  </a:cubicBezTo>
                  <a:cubicBezTo>
                    <a:pt x="338" y="832"/>
                    <a:pt x="339" y="832"/>
                    <a:pt x="340" y="831"/>
                  </a:cubicBezTo>
                  <a:cubicBezTo>
                    <a:pt x="341" y="831"/>
                    <a:pt x="341" y="830"/>
                    <a:pt x="341" y="829"/>
                  </a:cubicBezTo>
                  <a:cubicBezTo>
                    <a:pt x="344" y="818"/>
                    <a:pt x="344" y="818"/>
                    <a:pt x="344" y="818"/>
                  </a:cubicBezTo>
                  <a:cubicBezTo>
                    <a:pt x="373" y="846"/>
                    <a:pt x="373" y="846"/>
                    <a:pt x="373" y="846"/>
                  </a:cubicBezTo>
                  <a:cubicBezTo>
                    <a:pt x="363" y="893"/>
                    <a:pt x="363" y="893"/>
                    <a:pt x="363" y="893"/>
                  </a:cubicBezTo>
                  <a:cubicBezTo>
                    <a:pt x="362" y="894"/>
                    <a:pt x="363" y="895"/>
                    <a:pt x="363" y="896"/>
                  </a:cubicBezTo>
                  <a:cubicBezTo>
                    <a:pt x="364" y="897"/>
                    <a:pt x="364" y="897"/>
                    <a:pt x="365" y="897"/>
                  </a:cubicBezTo>
                  <a:cubicBezTo>
                    <a:pt x="378" y="900"/>
                    <a:pt x="378" y="900"/>
                    <a:pt x="378" y="900"/>
                  </a:cubicBezTo>
                  <a:cubicBezTo>
                    <a:pt x="376" y="909"/>
                    <a:pt x="376" y="909"/>
                    <a:pt x="376" y="909"/>
                  </a:cubicBezTo>
                  <a:cubicBezTo>
                    <a:pt x="363" y="906"/>
                    <a:pt x="363" y="906"/>
                    <a:pt x="363" y="906"/>
                  </a:cubicBezTo>
                  <a:cubicBezTo>
                    <a:pt x="361" y="906"/>
                    <a:pt x="359" y="907"/>
                    <a:pt x="359" y="909"/>
                  </a:cubicBezTo>
                  <a:cubicBezTo>
                    <a:pt x="357" y="919"/>
                    <a:pt x="357" y="919"/>
                    <a:pt x="357" y="919"/>
                  </a:cubicBezTo>
                  <a:cubicBezTo>
                    <a:pt x="318" y="931"/>
                    <a:pt x="318" y="931"/>
                    <a:pt x="318" y="931"/>
                  </a:cubicBezTo>
                  <a:cubicBezTo>
                    <a:pt x="320" y="921"/>
                    <a:pt x="320" y="921"/>
                    <a:pt x="320" y="921"/>
                  </a:cubicBezTo>
                  <a:cubicBezTo>
                    <a:pt x="321" y="919"/>
                    <a:pt x="320" y="917"/>
                    <a:pt x="318" y="917"/>
                  </a:cubicBezTo>
                  <a:cubicBezTo>
                    <a:pt x="266" y="905"/>
                    <a:pt x="266" y="905"/>
                    <a:pt x="266" y="905"/>
                  </a:cubicBezTo>
                  <a:cubicBezTo>
                    <a:pt x="265" y="904"/>
                    <a:pt x="264" y="905"/>
                    <a:pt x="263" y="905"/>
                  </a:cubicBezTo>
                  <a:cubicBezTo>
                    <a:pt x="262" y="906"/>
                    <a:pt x="262" y="907"/>
                    <a:pt x="261" y="907"/>
                  </a:cubicBezTo>
                  <a:cubicBezTo>
                    <a:pt x="256" y="938"/>
                    <a:pt x="252" y="970"/>
                    <a:pt x="249" y="1001"/>
                  </a:cubicBezTo>
                  <a:cubicBezTo>
                    <a:pt x="123" y="997"/>
                    <a:pt x="123" y="997"/>
                    <a:pt x="123" y="997"/>
                  </a:cubicBezTo>
                  <a:cubicBezTo>
                    <a:pt x="160" y="929"/>
                    <a:pt x="160" y="929"/>
                    <a:pt x="160" y="929"/>
                  </a:cubicBezTo>
                  <a:cubicBezTo>
                    <a:pt x="161" y="927"/>
                    <a:pt x="160" y="925"/>
                    <a:pt x="159" y="924"/>
                  </a:cubicBezTo>
                  <a:cubicBezTo>
                    <a:pt x="158" y="924"/>
                    <a:pt x="158" y="924"/>
                    <a:pt x="157" y="924"/>
                  </a:cubicBezTo>
                  <a:cubicBezTo>
                    <a:pt x="156" y="923"/>
                    <a:pt x="155" y="924"/>
                    <a:pt x="154" y="925"/>
                  </a:cubicBezTo>
                  <a:cubicBezTo>
                    <a:pt x="102" y="987"/>
                    <a:pt x="102" y="987"/>
                    <a:pt x="102" y="987"/>
                  </a:cubicBezTo>
                  <a:cubicBezTo>
                    <a:pt x="95" y="987"/>
                    <a:pt x="89" y="990"/>
                    <a:pt x="85" y="995"/>
                  </a:cubicBezTo>
                  <a:cubicBezTo>
                    <a:pt x="4" y="998"/>
                    <a:pt x="4" y="998"/>
                    <a:pt x="4" y="998"/>
                  </a:cubicBezTo>
                  <a:cubicBezTo>
                    <a:pt x="2" y="998"/>
                    <a:pt x="1" y="999"/>
                    <a:pt x="1" y="1001"/>
                  </a:cubicBezTo>
                  <a:cubicBezTo>
                    <a:pt x="0" y="1003"/>
                    <a:pt x="2" y="1004"/>
                    <a:pt x="3" y="1005"/>
                  </a:cubicBezTo>
                  <a:cubicBezTo>
                    <a:pt x="84" y="1019"/>
                    <a:pt x="84" y="1019"/>
                    <a:pt x="84" y="1019"/>
                  </a:cubicBezTo>
                  <a:cubicBezTo>
                    <a:pt x="86" y="1024"/>
                    <a:pt x="91" y="1028"/>
                    <a:pt x="97" y="1029"/>
                  </a:cubicBezTo>
                  <a:cubicBezTo>
                    <a:pt x="97" y="1029"/>
                    <a:pt x="98" y="1029"/>
                    <a:pt x="98" y="1029"/>
                  </a:cubicBezTo>
                  <a:cubicBezTo>
                    <a:pt x="98" y="1029"/>
                    <a:pt x="99" y="1029"/>
                    <a:pt x="99" y="1029"/>
                  </a:cubicBezTo>
                  <a:cubicBezTo>
                    <a:pt x="141" y="1098"/>
                    <a:pt x="141" y="1098"/>
                    <a:pt x="141" y="1098"/>
                  </a:cubicBezTo>
                  <a:cubicBezTo>
                    <a:pt x="142" y="1099"/>
                    <a:pt x="143" y="1100"/>
                    <a:pt x="144" y="1100"/>
                  </a:cubicBezTo>
                  <a:cubicBezTo>
                    <a:pt x="145" y="1100"/>
                    <a:pt x="145" y="1100"/>
                    <a:pt x="146" y="1100"/>
                  </a:cubicBezTo>
                  <a:cubicBezTo>
                    <a:pt x="148" y="1099"/>
                    <a:pt x="149" y="1097"/>
                    <a:pt x="148" y="1095"/>
                  </a:cubicBezTo>
                  <a:cubicBezTo>
                    <a:pt x="122" y="1022"/>
                    <a:pt x="122" y="1022"/>
                    <a:pt x="122" y="1022"/>
                  </a:cubicBezTo>
                  <a:cubicBezTo>
                    <a:pt x="246" y="1037"/>
                    <a:pt x="246" y="1037"/>
                    <a:pt x="246" y="1037"/>
                  </a:cubicBezTo>
                  <a:cubicBezTo>
                    <a:pt x="240" y="1149"/>
                    <a:pt x="252" y="1263"/>
                    <a:pt x="282" y="1374"/>
                  </a:cubicBezTo>
                  <a:cubicBezTo>
                    <a:pt x="293" y="1417"/>
                    <a:pt x="308" y="1460"/>
                    <a:pt x="324" y="1502"/>
                  </a:cubicBezTo>
                  <a:cubicBezTo>
                    <a:pt x="375" y="1627"/>
                    <a:pt x="447" y="1740"/>
                    <a:pt x="539" y="1837"/>
                  </a:cubicBezTo>
                  <a:cubicBezTo>
                    <a:pt x="540" y="1837"/>
                    <a:pt x="541" y="1838"/>
                    <a:pt x="541" y="1838"/>
                  </a:cubicBezTo>
                  <a:cubicBezTo>
                    <a:pt x="542" y="1838"/>
                    <a:pt x="543" y="1837"/>
                    <a:pt x="544" y="1837"/>
                  </a:cubicBezTo>
                  <a:cubicBezTo>
                    <a:pt x="581" y="1798"/>
                    <a:pt x="581" y="1798"/>
                    <a:pt x="581" y="1798"/>
                  </a:cubicBezTo>
                  <a:cubicBezTo>
                    <a:pt x="582" y="1797"/>
                    <a:pt x="582" y="1796"/>
                    <a:pt x="582" y="1795"/>
                  </a:cubicBezTo>
                  <a:cubicBezTo>
                    <a:pt x="582" y="1794"/>
                    <a:pt x="581" y="1794"/>
                    <a:pt x="581" y="1793"/>
                  </a:cubicBezTo>
                  <a:cubicBezTo>
                    <a:pt x="573" y="1785"/>
                    <a:pt x="573" y="1785"/>
                    <a:pt x="573" y="1785"/>
                  </a:cubicBezTo>
                  <a:cubicBezTo>
                    <a:pt x="612" y="1774"/>
                    <a:pt x="612" y="1774"/>
                    <a:pt x="612" y="1774"/>
                  </a:cubicBezTo>
                  <a:cubicBezTo>
                    <a:pt x="647" y="1808"/>
                    <a:pt x="647" y="1808"/>
                    <a:pt x="647" y="1808"/>
                  </a:cubicBezTo>
                  <a:cubicBezTo>
                    <a:pt x="647" y="1808"/>
                    <a:pt x="648" y="1809"/>
                    <a:pt x="649" y="1809"/>
                  </a:cubicBezTo>
                  <a:cubicBezTo>
                    <a:pt x="650" y="1809"/>
                    <a:pt x="651" y="1808"/>
                    <a:pt x="652" y="1808"/>
                  </a:cubicBezTo>
                  <a:cubicBezTo>
                    <a:pt x="661" y="1798"/>
                    <a:pt x="661" y="1798"/>
                    <a:pt x="661" y="1798"/>
                  </a:cubicBezTo>
                  <a:cubicBezTo>
                    <a:pt x="668" y="1804"/>
                    <a:pt x="668" y="1804"/>
                    <a:pt x="668" y="1804"/>
                  </a:cubicBezTo>
                  <a:cubicBezTo>
                    <a:pt x="658" y="1814"/>
                    <a:pt x="658" y="1814"/>
                    <a:pt x="658" y="1814"/>
                  </a:cubicBezTo>
                  <a:cubicBezTo>
                    <a:pt x="658" y="1814"/>
                    <a:pt x="657" y="1815"/>
                    <a:pt x="657" y="1816"/>
                  </a:cubicBezTo>
                  <a:cubicBezTo>
                    <a:pt x="657" y="1817"/>
                    <a:pt x="658" y="1818"/>
                    <a:pt x="658" y="1819"/>
                  </a:cubicBezTo>
                  <a:cubicBezTo>
                    <a:pt x="666" y="1826"/>
                    <a:pt x="666" y="1826"/>
                    <a:pt x="666" y="1826"/>
                  </a:cubicBezTo>
                  <a:cubicBezTo>
                    <a:pt x="657" y="1866"/>
                    <a:pt x="657" y="1866"/>
                    <a:pt x="657" y="1866"/>
                  </a:cubicBezTo>
                  <a:cubicBezTo>
                    <a:pt x="649" y="1858"/>
                    <a:pt x="649" y="1858"/>
                    <a:pt x="649" y="1858"/>
                  </a:cubicBezTo>
                  <a:cubicBezTo>
                    <a:pt x="648" y="1858"/>
                    <a:pt x="648" y="1857"/>
                    <a:pt x="647" y="1857"/>
                  </a:cubicBezTo>
                  <a:cubicBezTo>
                    <a:pt x="646" y="1857"/>
                    <a:pt x="645" y="1857"/>
                    <a:pt x="644" y="1858"/>
                  </a:cubicBezTo>
                  <a:cubicBezTo>
                    <a:pt x="607" y="1897"/>
                    <a:pt x="607" y="1897"/>
                    <a:pt x="607" y="1897"/>
                  </a:cubicBezTo>
                  <a:cubicBezTo>
                    <a:pt x="606" y="1898"/>
                    <a:pt x="606" y="1899"/>
                    <a:pt x="606" y="1900"/>
                  </a:cubicBezTo>
                  <a:cubicBezTo>
                    <a:pt x="606" y="1901"/>
                    <a:pt x="606" y="1901"/>
                    <a:pt x="607" y="1902"/>
                  </a:cubicBezTo>
                  <a:cubicBezTo>
                    <a:pt x="663" y="1951"/>
                    <a:pt x="723" y="1993"/>
                    <a:pt x="787" y="2028"/>
                  </a:cubicBezTo>
                  <a:cubicBezTo>
                    <a:pt x="855" y="2065"/>
                    <a:pt x="927" y="2093"/>
                    <a:pt x="1001" y="2113"/>
                  </a:cubicBezTo>
                  <a:cubicBezTo>
                    <a:pt x="1035" y="2122"/>
                    <a:pt x="1070" y="2129"/>
                    <a:pt x="1105" y="2133"/>
                  </a:cubicBezTo>
                  <a:cubicBezTo>
                    <a:pt x="1164" y="2142"/>
                    <a:pt x="1223" y="2144"/>
                    <a:pt x="1283" y="2140"/>
                  </a:cubicBezTo>
                  <a:cubicBezTo>
                    <a:pt x="1342" y="2137"/>
                    <a:pt x="1401" y="2128"/>
                    <a:pt x="1457" y="2113"/>
                  </a:cubicBezTo>
                  <a:cubicBezTo>
                    <a:pt x="1518" y="2096"/>
                    <a:pt x="1576" y="2074"/>
                    <a:pt x="1631" y="2046"/>
                  </a:cubicBezTo>
                  <a:cubicBezTo>
                    <a:pt x="1635" y="2044"/>
                    <a:pt x="1640" y="2043"/>
                    <a:pt x="1645" y="2044"/>
                  </a:cubicBezTo>
                  <a:cubicBezTo>
                    <a:pt x="1646" y="2044"/>
                    <a:pt x="1647" y="2044"/>
                    <a:pt x="1648" y="2044"/>
                  </a:cubicBezTo>
                  <a:cubicBezTo>
                    <a:pt x="1654" y="2046"/>
                    <a:pt x="1659" y="2050"/>
                    <a:pt x="1662" y="2055"/>
                  </a:cubicBezTo>
                  <a:cubicBezTo>
                    <a:pt x="1653" y="2064"/>
                    <a:pt x="1649" y="2076"/>
                    <a:pt x="1652" y="2088"/>
                  </a:cubicBezTo>
                  <a:cubicBezTo>
                    <a:pt x="1658" y="2112"/>
                    <a:pt x="1687" y="2138"/>
                    <a:pt x="1722" y="2149"/>
                  </a:cubicBezTo>
                  <a:cubicBezTo>
                    <a:pt x="1723" y="2150"/>
                    <a:pt x="1724" y="2150"/>
                    <a:pt x="1725" y="2149"/>
                  </a:cubicBezTo>
                  <a:cubicBezTo>
                    <a:pt x="1726" y="2149"/>
                    <a:pt x="1727" y="2148"/>
                    <a:pt x="1727" y="2147"/>
                  </a:cubicBezTo>
                  <a:cubicBezTo>
                    <a:pt x="1737" y="2105"/>
                    <a:pt x="1728" y="2054"/>
                    <a:pt x="1696" y="2046"/>
                  </a:cubicBezTo>
                  <a:cubicBezTo>
                    <a:pt x="1691" y="2044"/>
                    <a:pt x="1685" y="2044"/>
                    <a:pt x="1679" y="2046"/>
                  </a:cubicBezTo>
                  <a:cubicBezTo>
                    <a:pt x="1673" y="2035"/>
                    <a:pt x="1677" y="2021"/>
                    <a:pt x="1687" y="2015"/>
                  </a:cubicBezTo>
                  <a:cubicBezTo>
                    <a:pt x="1829" y="1930"/>
                    <a:pt x="1946" y="1805"/>
                    <a:pt x="2028" y="1653"/>
                  </a:cubicBezTo>
                  <a:cubicBezTo>
                    <a:pt x="2151" y="1422"/>
                    <a:pt x="2181" y="1150"/>
                    <a:pt x="2111" y="887"/>
                  </a:cubicBezTo>
                  <a:moveTo>
                    <a:pt x="1673" y="2049"/>
                  </a:moveTo>
                  <a:cubicBezTo>
                    <a:pt x="1674" y="2051"/>
                    <a:pt x="1674" y="2051"/>
                    <a:pt x="1674" y="2051"/>
                  </a:cubicBezTo>
                  <a:cubicBezTo>
                    <a:pt x="1674" y="2053"/>
                    <a:pt x="1676" y="2054"/>
                    <a:pt x="1678" y="2053"/>
                  </a:cubicBezTo>
                  <a:cubicBezTo>
                    <a:pt x="1684" y="2052"/>
                    <a:pt x="1689" y="2051"/>
                    <a:pt x="1694" y="2053"/>
                  </a:cubicBezTo>
                  <a:cubicBezTo>
                    <a:pt x="1720" y="2059"/>
                    <a:pt x="1729" y="2104"/>
                    <a:pt x="1721" y="2141"/>
                  </a:cubicBezTo>
                  <a:cubicBezTo>
                    <a:pt x="1690" y="2130"/>
                    <a:pt x="1664" y="2107"/>
                    <a:pt x="1659" y="2086"/>
                  </a:cubicBezTo>
                  <a:cubicBezTo>
                    <a:pt x="1657" y="2076"/>
                    <a:pt x="1660" y="2066"/>
                    <a:pt x="1669" y="2058"/>
                  </a:cubicBezTo>
                  <a:cubicBezTo>
                    <a:pt x="1670" y="2057"/>
                    <a:pt x="1670" y="2055"/>
                    <a:pt x="1669" y="2054"/>
                  </a:cubicBezTo>
                  <a:cubicBezTo>
                    <a:pt x="1668" y="2052"/>
                    <a:pt x="1668" y="2052"/>
                    <a:pt x="1668" y="2052"/>
                  </a:cubicBezTo>
                  <a:cubicBezTo>
                    <a:pt x="1664" y="2045"/>
                    <a:pt x="1658" y="2039"/>
                    <a:pt x="1650" y="2037"/>
                  </a:cubicBezTo>
                  <a:cubicBezTo>
                    <a:pt x="1642" y="2035"/>
                    <a:pt x="1634" y="2036"/>
                    <a:pt x="1628" y="2040"/>
                  </a:cubicBezTo>
                  <a:cubicBezTo>
                    <a:pt x="1573" y="2068"/>
                    <a:pt x="1515" y="2090"/>
                    <a:pt x="1456" y="2106"/>
                  </a:cubicBezTo>
                  <a:cubicBezTo>
                    <a:pt x="1342" y="2136"/>
                    <a:pt x="1224" y="2143"/>
                    <a:pt x="1106" y="2126"/>
                  </a:cubicBezTo>
                  <a:cubicBezTo>
                    <a:pt x="1071" y="2121"/>
                    <a:pt x="1037" y="2115"/>
                    <a:pt x="1003" y="2106"/>
                  </a:cubicBezTo>
                  <a:cubicBezTo>
                    <a:pt x="930" y="2087"/>
                    <a:pt x="858" y="2058"/>
                    <a:pt x="790" y="2021"/>
                  </a:cubicBezTo>
                  <a:cubicBezTo>
                    <a:pt x="728" y="1988"/>
                    <a:pt x="669" y="1946"/>
                    <a:pt x="615" y="1899"/>
                  </a:cubicBezTo>
                  <a:cubicBezTo>
                    <a:pt x="647" y="1866"/>
                    <a:pt x="647" y="1866"/>
                    <a:pt x="647" y="1866"/>
                  </a:cubicBezTo>
                  <a:cubicBezTo>
                    <a:pt x="656" y="1875"/>
                    <a:pt x="656" y="1875"/>
                    <a:pt x="656" y="1875"/>
                  </a:cubicBezTo>
                  <a:cubicBezTo>
                    <a:pt x="657" y="1876"/>
                    <a:pt x="659" y="1876"/>
                    <a:pt x="660" y="1876"/>
                  </a:cubicBezTo>
                  <a:cubicBezTo>
                    <a:pt x="661" y="1875"/>
                    <a:pt x="662" y="1875"/>
                    <a:pt x="662" y="1873"/>
                  </a:cubicBezTo>
                  <a:cubicBezTo>
                    <a:pt x="674" y="1826"/>
                    <a:pt x="674" y="1826"/>
                    <a:pt x="674" y="1826"/>
                  </a:cubicBezTo>
                  <a:cubicBezTo>
                    <a:pt x="674" y="1825"/>
                    <a:pt x="674" y="1824"/>
                    <a:pt x="673" y="1823"/>
                  </a:cubicBezTo>
                  <a:cubicBezTo>
                    <a:pt x="666" y="1816"/>
                    <a:pt x="666" y="1816"/>
                    <a:pt x="666" y="1816"/>
                  </a:cubicBezTo>
                  <a:cubicBezTo>
                    <a:pt x="675" y="1806"/>
                    <a:pt x="675" y="1806"/>
                    <a:pt x="675" y="1806"/>
                  </a:cubicBezTo>
                  <a:cubicBezTo>
                    <a:pt x="676" y="1806"/>
                    <a:pt x="676" y="1805"/>
                    <a:pt x="676" y="1804"/>
                  </a:cubicBezTo>
                  <a:cubicBezTo>
                    <a:pt x="676" y="1803"/>
                    <a:pt x="676" y="1802"/>
                    <a:pt x="675" y="1801"/>
                  </a:cubicBezTo>
                  <a:cubicBezTo>
                    <a:pt x="663" y="1790"/>
                    <a:pt x="663" y="1790"/>
                    <a:pt x="663" y="1790"/>
                  </a:cubicBezTo>
                  <a:cubicBezTo>
                    <a:pt x="663" y="1790"/>
                    <a:pt x="662" y="1789"/>
                    <a:pt x="661" y="1789"/>
                  </a:cubicBezTo>
                  <a:cubicBezTo>
                    <a:pt x="660" y="1789"/>
                    <a:pt x="659" y="1790"/>
                    <a:pt x="658" y="1790"/>
                  </a:cubicBezTo>
                  <a:cubicBezTo>
                    <a:pt x="649" y="1800"/>
                    <a:pt x="649" y="1800"/>
                    <a:pt x="649" y="1800"/>
                  </a:cubicBezTo>
                  <a:cubicBezTo>
                    <a:pt x="615" y="1768"/>
                    <a:pt x="615" y="1768"/>
                    <a:pt x="615" y="1768"/>
                  </a:cubicBezTo>
                  <a:cubicBezTo>
                    <a:pt x="614" y="1767"/>
                    <a:pt x="613" y="1767"/>
                    <a:pt x="612" y="1767"/>
                  </a:cubicBezTo>
                  <a:cubicBezTo>
                    <a:pt x="565" y="1780"/>
                    <a:pt x="565" y="1780"/>
                    <a:pt x="565" y="1780"/>
                  </a:cubicBezTo>
                  <a:cubicBezTo>
                    <a:pt x="564" y="1781"/>
                    <a:pt x="563" y="1782"/>
                    <a:pt x="563" y="1783"/>
                  </a:cubicBezTo>
                  <a:cubicBezTo>
                    <a:pt x="562" y="1784"/>
                    <a:pt x="563" y="1785"/>
                    <a:pt x="564" y="1786"/>
                  </a:cubicBezTo>
                  <a:cubicBezTo>
                    <a:pt x="573" y="1796"/>
                    <a:pt x="573" y="1796"/>
                    <a:pt x="573" y="1796"/>
                  </a:cubicBezTo>
                  <a:cubicBezTo>
                    <a:pt x="541" y="1829"/>
                    <a:pt x="541" y="1829"/>
                    <a:pt x="541" y="1829"/>
                  </a:cubicBezTo>
                  <a:cubicBezTo>
                    <a:pt x="451" y="1733"/>
                    <a:pt x="380" y="1622"/>
                    <a:pt x="331" y="1499"/>
                  </a:cubicBezTo>
                  <a:cubicBezTo>
                    <a:pt x="314" y="1458"/>
                    <a:pt x="300" y="1415"/>
                    <a:pt x="289" y="1372"/>
                  </a:cubicBezTo>
                  <a:cubicBezTo>
                    <a:pt x="259" y="1260"/>
                    <a:pt x="247" y="1146"/>
                    <a:pt x="254" y="1034"/>
                  </a:cubicBezTo>
                  <a:cubicBezTo>
                    <a:pt x="254" y="1032"/>
                    <a:pt x="252" y="1030"/>
                    <a:pt x="251" y="1030"/>
                  </a:cubicBezTo>
                  <a:cubicBezTo>
                    <a:pt x="118" y="1015"/>
                    <a:pt x="118" y="1015"/>
                    <a:pt x="118" y="1015"/>
                  </a:cubicBezTo>
                  <a:cubicBezTo>
                    <a:pt x="116" y="1015"/>
                    <a:pt x="115" y="1015"/>
                    <a:pt x="114" y="1016"/>
                  </a:cubicBezTo>
                  <a:cubicBezTo>
                    <a:pt x="114" y="1017"/>
                    <a:pt x="114" y="1017"/>
                    <a:pt x="114" y="1017"/>
                  </a:cubicBezTo>
                  <a:cubicBezTo>
                    <a:pt x="113" y="1018"/>
                    <a:pt x="113" y="1019"/>
                    <a:pt x="113" y="1020"/>
                  </a:cubicBezTo>
                  <a:cubicBezTo>
                    <a:pt x="130" y="1065"/>
                    <a:pt x="130" y="1065"/>
                    <a:pt x="130" y="1065"/>
                  </a:cubicBezTo>
                  <a:cubicBezTo>
                    <a:pt x="104" y="1024"/>
                    <a:pt x="104" y="1024"/>
                    <a:pt x="104" y="1024"/>
                  </a:cubicBezTo>
                  <a:cubicBezTo>
                    <a:pt x="104" y="1023"/>
                    <a:pt x="102" y="1023"/>
                    <a:pt x="101" y="1023"/>
                  </a:cubicBezTo>
                  <a:cubicBezTo>
                    <a:pt x="101" y="1023"/>
                    <a:pt x="101" y="1022"/>
                    <a:pt x="100" y="1022"/>
                  </a:cubicBezTo>
                  <a:cubicBezTo>
                    <a:pt x="95" y="1022"/>
                    <a:pt x="91" y="1019"/>
                    <a:pt x="89" y="1014"/>
                  </a:cubicBezTo>
                  <a:cubicBezTo>
                    <a:pt x="89" y="1013"/>
                    <a:pt x="88" y="1012"/>
                    <a:pt x="87" y="1012"/>
                  </a:cubicBezTo>
                  <a:cubicBezTo>
                    <a:pt x="38" y="1004"/>
                    <a:pt x="38" y="1004"/>
                    <a:pt x="38" y="1004"/>
                  </a:cubicBezTo>
                  <a:cubicBezTo>
                    <a:pt x="87" y="1002"/>
                    <a:pt x="87" y="1002"/>
                    <a:pt x="87" y="1002"/>
                  </a:cubicBezTo>
                  <a:cubicBezTo>
                    <a:pt x="88" y="1002"/>
                    <a:pt x="90" y="1001"/>
                    <a:pt x="90" y="1000"/>
                  </a:cubicBezTo>
                  <a:cubicBezTo>
                    <a:pt x="93" y="996"/>
                    <a:pt x="98" y="993"/>
                    <a:pt x="103" y="994"/>
                  </a:cubicBezTo>
                  <a:cubicBezTo>
                    <a:pt x="104" y="994"/>
                    <a:pt x="106" y="993"/>
                    <a:pt x="106" y="993"/>
                  </a:cubicBezTo>
                  <a:cubicBezTo>
                    <a:pt x="138" y="955"/>
                    <a:pt x="138" y="955"/>
                    <a:pt x="138" y="955"/>
                  </a:cubicBezTo>
                  <a:cubicBezTo>
                    <a:pt x="115" y="998"/>
                    <a:pt x="115" y="998"/>
                    <a:pt x="115" y="998"/>
                  </a:cubicBezTo>
                  <a:cubicBezTo>
                    <a:pt x="114" y="999"/>
                    <a:pt x="115" y="1001"/>
                    <a:pt x="115" y="1002"/>
                  </a:cubicBezTo>
                  <a:cubicBezTo>
                    <a:pt x="115" y="1003"/>
                    <a:pt x="117" y="1004"/>
                    <a:pt x="118" y="1004"/>
                  </a:cubicBezTo>
                  <a:cubicBezTo>
                    <a:pt x="118" y="1004"/>
                    <a:pt x="118" y="1004"/>
                    <a:pt x="118" y="1004"/>
                  </a:cubicBezTo>
                  <a:cubicBezTo>
                    <a:pt x="252" y="1008"/>
                    <a:pt x="252" y="1008"/>
                    <a:pt x="252" y="1008"/>
                  </a:cubicBezTo>
                  <a:cubicBezTo>
                    <a:pt x="254" y="1008"/>
                    <a:pt x="256" y="1007"/>
                    <a:pt x="256" y="1005"/>
                  </a:cubicBezTo>
                  <a:cubicBezTo>
                    <a:pt x="258" y="974"/>
                    <a:pt x="262" y="943"/>
                    <a:pt x="268" y="912"/>
                  </a:cubicBezTo>
                  <a:cubicBezTo>
                    <a:pt x="313" y="923"/>
                    <a:pt x="313" y="923"/>
                    <a:pt x="313" y="923"/>
                  </a:cubicBezTo>
                  <a:cubicBezTo>
                    <a:pt x="310" y="936"/>
                    <a:pt x="310" y="936"/>
                    <a:pt x="310" y="936"/>
                  </a:cubicBezTo>
                  <a:cubicBezTo>
                    <a:pt x="309" y="937"/>
                    <a:pt x="310" y="938"/>
                    <a:pt x="311" y="939"/>
                  </a:cubicBezTo>
                  <a:cubicBezTo>
                    <a:pt x="312" y="940"/>
                    <a:pt x="313" y="940"/>
                    <a:pt x="314" y="940"/>
                  </a:cubicBezTo>
                  <a:cubicBezTo>
                    <a:pt x="361" y="926"/>
                    <a:pt x="361" y="926"/>
                    <a:pt x="361" y="926"/>
                  </a:cubicBezTo>
                  <a:cubicBezTo>
                    <a:pt x="362" y="925"/>
                    <a:pt x="363" y="924"/>
                    <a:pt x="363" y="923"/>
                  </a:cubicBezTo>
                  <a:cubicBezTo>
                    <a:pt x="365" y="914"/>
                    <a:pt x="365" y="914"/>
                    <a:pt x="365" y="914"/>
                  </a:cubicBezTo>
                  <a:cubicBezTo>
                    <a:pt x="378" y="917"/>
                    <a:pt x="378" y="917"/>
                    <a:pt x="378" y="917"/>
                  </a:cubicBezTo>
                  <a:cubicBezTo>
                    <a:pt x="379" y="917"/>
                    <a:pt x="380" y="917"/>
                    <a:pt x="381" y="916"/>
                  </a:cubicBezTo>
                  <a:cubicBezTo>
                    <a:pt x="382" y="916"/>
                    <a:pt x="382" y="915"/>
                    <a:pt x="383" y="914"/>
                  </a:cubicBezTo>
                  <a:cubicBezTo>
                    <a:pt x="386" y="898"/>
                    <a:pt x="386" y="898"/>
                    <a:pt x="386" y="898"/>
                  </a:cubicBezTo>
                  <a:cubicBezTo>
                    <a:pt x="387" y="897"/>
                    <a:pt x="385" y="895"/>
                    <a:pt x="383" y="894"/>
                  </a:cubicBezTo>
                  <a:cubicBezTo>
                    <a:pt x="370" y="891"/>
                    <a:pt x="370" y="891"/>
                    <a:pt x="370" y="891"/>
                  </a:cubicBezTo>
                  <a:cubicBezTo>
                    <a:pt x="381" y="845"/>
                    <a:pt x="381" y="845"/>
                    <a:pt x="381" y="845"/>
                  </a:cubicBezTo>
                  <a:cubicBezTo>
                    <a:pt x="381" y="844"/>
                    <a:pt x="381" y="843"/>
                    <a:pt x="380" y="842"/>
                  </a:cubicBezTo>
                  <a:cubicBezTo>
                    <a:pt x="344" y="809"/>
                    <a:pt x="344" y="809"/>
                    <a:pt x="344" y="809"/>
                  </a:cubicBezTo>
                  <a:cubicBezTo>
                    <a:pt x="343" y="808"/>
                    <a:pt x="342" y="808"/>
                    <a:pt x="341" y="808"/>
                  </a:cubicBezTo>
                  <a:cubicBezTo>
                    <a:pt x="340" y="809"/>
                    <a:pt x="339" y="809"/>
                    <a:pt x="338" y="811"/>
                  </a:cubicBezTo>
                  <a:cubicBezTo>
                    <a:pt x="335" y="824"/>
                    <a:pt x="335" y="824"/>
                    <a:pt x="335" y="824"/>
                  </a:cubicBezTo>
                  <a:cubicBezTo>
                    <a:pt x="290" y="813"/>
                    <a:pt x="290" y="813"/>
                    <a:pt x="290" y="813"/>
                  </a:cubicBezTo>
                  <a:cubicBezTo>
                    <a:pt x="310" y="743"/>
                    <a:pt x="337" y="675"/>
                    <a:pt x="372" y="611"/>
                  </a:cubicBezTo>
                  <a:cubicBezTo>
                    <a:pt x="494" y="382"/>
                    <a:pt x="695" y="220"/>
                    <a:pt x="937" y="156"/>
                  </a:cubicBezTo>
                  <a:cubicBezTo>
                    <a:pt x="1051" y="125"/>
                    <a:pt x="1169" y="118"/>
                    <a:pt x="1286" y="135"/>
                  </a:cubicBezTo>
                  <a:cubicBezTo>
                    <a:pt x="1294" y="136"/>
                    <a:pt x="1302" y="137"/>
                    <a:pt x="1310" y="138"/>
                  </a:cubicBezTo>
                  <a:cubicBezTo>
                    <a:pt x="1326" y="140"/>
                    <a:pt x="1342" y="129"/>
                    <a:pt x="1345" y="113"/>
                  </a:cubicBezTo>
                  <a:cubicBezTo>
                    <a:pt x="1346" y="107"/>
                    <a:pt x="1346" y="107"/>
                    <a:pt x="1346" y="107"/>
                  </a:cubicBezTo>
                  <a:cubicBezTo>
                    <a:pt x="1346" y="106"/>
                    <a:pt x="1346" y="105"/>
                    <a:pt x="1346" y="104"/>
                  </a:cubicBezTo>
                  <a:cubicBezTo>
                    <a:pt x="1345" y="104"/>
                    <a:pt x="1344" y="103"/>
                    <a:pt x="1343" y="103"/>
                  </a:cubicBezTo>
                  <a:cubicBezTo>
                    <a:pt x="1302" y="94"/>
                    <a:pt x="1302" y="94"/>
                    <a:pt x="1302" y="94"/>
                  </a:cubicBezTo>
                  <a:cubicBezTo>
                    <a:pt x="1337" y="73"/>
                    <a:pt x="1337" y="73"/>
                    <a:pt x="1337" y="73"/>
                  </a:cubicBezTo>
                  <a:cubicBezTo>
                    <a:pt x="1338" y="72"/>
                    <a:pt x="1339" y="71"/>
                    <a:pt x="1338" y="69"/>
                  </a:cubicBezTo>
                  <a:cubicBezTo>
                    <a:pt x="1338" y="68"/>
                    <a:pt x="1337" y="67"/>
                    <a:pt x="1336" y="66"/>
                  </a:cubicBezTo>
                  <a:cubicBezTo>
                    <a:pt x="1318" y="63"/>
                    <a:pt x="1318" y="63"/>
                    <a:pt x="1318" y="63"/>
                  </a:cubicBezTo>
                  <a:cubicBezTo>
                    <a:pt x="1349" y="43"/>
                    <a:pt x="1349" y="43"/>
                    <a:pt x="1349" y="43"/>
                  </a:cubicBezTo>
                  <a:cubicBezTo>
                    <a:pt x="1350" y="43"/>
                    <a:pt x="1351" y="41"/>
                    <a:pt x="1350" y="40"/>
                  </a:cubicBezTo>
                  <a:cubicBezTo>
                    <a:pt x="1350" y="38"/>
                    <a:pt x="1349" y="37"/>
                    <a:pt x="1348" y="37"/>
                  </a:cubicBezTo>
                  <a:cubicBezTo>
                    <a:pt x="1330" y="33"/>
                    <a:pt x="1330" y="33"/>
                    <a:pt x="1330" y="33"/>
                  </a:cubicBezTo>
                  <a:cubicBezTo>
                    <a:pt x="1369" y="9"/>
                    <a:pt x="1369" y="9"/>
                    <a:pt x="1369" y="9"/>
                  </a:cubicBezTo>
                  <a:cubicBezTo>
                    <a:pt x="1395" y="46"/>
                    <a:pt x="1395" y="46"/>
                    <a:pt x="1395" y="46"/>
                  </a:cubicBezTo>
                  <a:cubicBezTo>
                    <a:pt x="1377" y="43"/>
                    <a:pt x="1377" y="43"/>
                    <a:pt x="1377" y="43"/>
                  </a:cubicBezTo>
                  <a:cubicBezTo>
                    <a:pt x="1377" y="43"/>
                    <a:pt x="1377" y="43"/>
                    <a:pt x="1377" y="43"/>
                  </a:cubicBezTo>
                  <a:cubicBezTo>
                    <a:pt x="1376" y="42"/>
                    <a:pt x="1374" y="43"/>
                    <a:pt x="1374" y="44"/>
                  </a:cubicBezTo>
                  <a:cubicBezTo>
                    <a:pt x="1373" y="45"/>
                    <a:pt x="1373" y="47"/>
                    <a:pt x="1374" y="48"/>
                  </a:cubicBezTo>
                  <a:cubicBezTo>
                    <a:pt x="1394" y="78"/>
                    <a:pt x="1394" y="78"/>
                    <a:pt x="1394" y="78"/>
                  </a:cubicBezTo>
                  <a:cubicBezTo>
                    <a:pt x="1377" y="75"/>
                    <a:pt x="1377" y="75"/>
                    <a:pt x="1377" y="75"/>
                  </a:cubicBezTo>
                  <a:cubicBezTo>
                    <a:pt x="1377" y="75"/>
                    <a:pt x="1377" y="75"/>
                    <a:pt x="1377" y="75"/>
                  </a:cubicBezTo>
                  <a:cubicBezTo>
                    <a:pt x="1375" y="74"/>
                    <a:pt x="1374" y="75"/>
                    <a:pt x="1373" y="76"/>
                  </a:cubicBezTo>
                  <a:cubicBezTo>
                    <a:pt x="1372" y="77"/>
                    <a:pt x="1372" y="79"/>
                    <a:pt x="1373" y="80"/>
                  </a:cubicBezTo>
                  <a:cubicBezTo>
                    <a:pt x="1397" y="113"/>
                    <a:pt x="1397" y="113"/>
                    <a:pt x="1397" y="113"/>
                  </a:cubicBezTo>
                  <a:cubicBezTo>
                    <a:pt x="1356" y="105"/>
                    <a:pt x="1356" y="105"/>
                    <a:pt x="1356" y="105"/>
                  </a:cubicBezTo>
                  <a:cubicBezTo>
                    <a:pt x="1356" y="105"/>
                    <a:pt x="1355" y="105"/>
                    <a:pt x="1355" y="105"/>
                  </a:cubicBezTo>
                  <a:cubicBezTo>
                    <a:pt x="1354" y="105"/>
                    <a:pt x="1352" y="106"/>
                    <a:pt x="1351" y="108"/>
                  </a:cubicBezTo>
                  <a:cubicBezTo>
                    <a:pt x="1350" y="114"/>
                    <a:pt x="1350" y="114"/>
                    <a:pt x="1350" y="114"/>
                  </a:cubicBezTo>
                  <a:cubicBezTo>
                    <a:pt x="1347" y="130"/>
                    <a:pt x="1357" y="147"/>
                    <a:pt x="1374" y="151"/>
                  </a:cubicBezTo>
                  <a:cubicBezTo>
                    <a:pt x="1375" y="152"/>
                    <a:pt x="1375" y="152"/>
                    <a:pt x="1375" y="152"/>
                  </a:cubicBezTo>
                  <a:cubicBezTo>
                    <a:pt x="1454" y="171"/>
                    <a:pt x="1530" y="200"/>
                    <a:pt x="1602" y="240"/>
                  </a:cubicBezTo>
                  <a:cubicBezTo>
                    <a:pt x="1686" y="285"/>
                    <a:pt x="1763" y="343"/>
                    <a:pt x="1831" y="411"/>
                  </a:cubicBezTo>
                  <a:cubicBezTo>
                    <a:pt x="1834" y="414"/>
                    <a:pt x="1837" y="415"/>
                    <a:pt x="1841" y="416"/>
                  </a:cubicBezTo>
                  <a:cubicBezTo>
                    <a:pt x="1849" y="418"/>
                    <a:pt x="1857" y="416"/>
                    <a:pt x="1863" y="411"/>
                  </a:cubicBezTo>
                  <a:cubicBezTo>
                    <a:pt x="1864" y="410"/>
                    <a:pt x="1864" y="410"/>
                    <a:pt x="1864" y="410"/>
                  </a:cubicBezTo>
                  <a:cubicBezTo>
                    <a:pt x="1865" y="408"/>
                    <a:pt x="1865" y="407"/>
                    <a:pt x="1864" y="405"/>
                  </a:cubicBezTo>
                  <a:cubicBezTo>
                    <a:pt x="1860" y="397"/>
                    <a:pt x="1860" y="390"/>
                    <a:pt x="1864" y="383"/>
                  </a:cubicBezTo>
                  <a:cubicBezTo>
                    <a:pt x="1871" y="370"/>
                    <a:pt x="1894" y="360"/>
                    <a:pt x="1918" y="359"/>
                  </a:cubicBezTo>
                  <a:cubicBezTo>
                    <a:pt x="1916" y="381"/>
                    <a:pt x="1907" y="401"/>
                    <a:pt x="1895" y="410"/>
                  </a:cubicBezTo>
                  <a:cubicBezTo>
                    <a:pt x="1887" y="416"/>
                    <a:pt x="1878" y="416"/>
                    <a:pt x="1870" y="411"/>
                  </a:cubicBezTo>
                  <a:cubicBezTo>
                    <a:pt x="1868" y="410"/>
                    <a:pt x="1866" y="410"/>
                    <a:pt x="1865" y="411"/>
                  </a:cubicBezTo>
                  <a:cubicBezTo>
                    <a:pt x="1864" y="412"/>
                    <a:pt x="1864" y="412"/>
                    <a:pt x="1864" y="412"/>
                  </a:cubicBezTo>
                  <a:cubicBezTo>
                    <a:pt x="1855" y="421"/>
                    <a:pt x="1854" y="434"/>
                    <a:pt x="1862" y="443"/>
                  </a:cubicBezTo>
                  <a:cubicBezTo>
                    <a:pt x="1862" y="444"/>
                    <a:pt x="1862" y="444"/>
                    <a:pt x="1862" y="444"/>
                  </a:cubicBezTo>
                  <a:cubicBezTo>
                    <a:pt x="1874" y="457"/>
                    <a:pt x="1886" y="471"/>
                    <a:pt x="1897" y="485"/>
                  </a:cubicBezTo>
                  <a:cubicBezTo>
                    <a:pt x="1901" y="488"/>
                    <a:pt x="1906" y="491"/>
                    <a:pt x="1911" y="493"/>
                  </a:cubicBezTo>
                  <a:cubicBezTo>
                    <a:pt x="1913" y="493"/>
                    <a:pt x="1914" y="493"/>
                    <a:pt x="1915" y="493"/>
                  </a:cubicBezTo>
                  <a:cubicBezTo>
                    <a:pt x="1923" y="494"/>
                    <a:pt x="1931" y="492"/>
                    <a:pt x="1937" y="487"/>
                  </a:cubicBezTo>
                  <a:cubicBezTo>
                    <a:pt x="1939" y="486"/>
                    <a:pt x="1939" y="486"/>
                    <a:pt x="1939" y="486"/>
                  </a:cubicBezTo>
                  <a:cubicBezTo>
                    <a:pt x="1940" y="485"/>
                    <a:pt x="1941" y="483"/>
                    <a:pt x="1940" y="482"/>
                  </a:cubicBezTo>
                  <a:cubicBezTo>
                    <a:pt x="1935" y="471"/>
                    <a:pt x="1936" y="461"/>
                    <a:pt x="1942" y="452"/>
                  </a:cubicBezTo>
                  <a:cubicBezTo>
                    <a:pt x="1955" y="435"/>
                    <a:pt x="1988" y="424"/>
                    <a:pt x="2021" y="426"/>
                  </a:cubicBezTo>
                  <a:cubicBezTo>
                    <a:pt x="2015" y="454"/>
                    <a:pt x="2000" y="480"/>
                    <a:pt x="1983" y="491"/>
                  </a:cubicBezTo>
                  <a:cubicBezTo>
                    <a:pt x="1976" y="496"/>
                    <a:pt x="1969" y="498"/>
                    <a:pt x="1962" y="497"/>
                  </a:cubicBezTo>
                  <a:cubicBezTo>
                    <a:pt x="1957" y="496"/>
                    <a:pt x="1951" y="494"/>
                    <a:pt x="1946" y="490"/>
                  </a:cubicBezTo>
                  <a:cubicBezTo>
                    <a:pt x="1945" y="489"/>
                    <a:pt x="1943" y="489"/>
                    <a:pt x="1942" y="490"/>
                  </a:cubicBezTo>
                  <a:cubicBezTo>
                    <a:pt x="1940" y="491"/>
                    <a:pt x="1940" y="491"/>
                    <a:pt x="1940" y="491"/>
                  </a:cubicBezTo>
                  <a:cubicBezTo>
                    <a:pt x="1928" y="500"/>
                    <a:pt x="1925" y="517"/>
                    <a:pt x="1933" y="530"/>
                  </a:cubicBezTo>
                  <a:cubicBezTo>
                    <a:pt x="1985" y="602"/>
                    <a:pt x="2029" y="680"/>
                    <a:pt x="2062" y="762"/>
                  </a:cubicBezTo>
                  <a:cubicBezTo>
                    <a:pt x="2078" y="803"/>
                    <a:pt x="2093" y="846"/>
                    <a:pt x="2104" y="889"/>
                  </a:cubicBezTo>
                  <a:cubicBezTo>
                    <a:pt x="2173" y="1150"/>
                    <a:pt x="2144" y="1420"/>
                    <a:pt x="2021" y="1650"/>
                  </a:cubicBezTo>
                  <a:cubicBezTo>
                    <a:pt x="1941" y="1801"/>
                    <a:pt x="1824" y="1925"/>
                    <a:pt x="1684" y="2009"/>
                  </a:cubicBezTo>
                  <a:cubicBezTo>
                    <a:pt x="1670" y="2017"/>
                    <a:pt x="1665" y="2035"/>
                    <a:pt x="1673" y="2049"/>
                  </a:cubicBezTo>
                </a:path>
              </a:pathLst>
            </a:custGeom>
            <a:solidFill>
              <a:srgbClr val="A35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47"/>
            <p:cNvSpPr>
              <a:spLocks noEditPoints="1"/>
            </p:cNvSpPr>
            <p:nvPr/>
          </p:nvSpPr>
          <p:spPr bwMode="auto">
            <a:xfrm>
              <a:off x="1571" y="-665"/>
              <a:ext cx="5366" cy="3411"/>
            </a:xfrm>
            <a:custGeom>
              <a:avLst/>
              <a:gdLst>
                <a:gd name="T0" fmla="*/ 2250 w 2269"/>
                <a:gd name="T1" fmla="*/ 753 h 1442"/>
                <a:gd name="T2" fmla="*/ 2156 w 2269"/>
                <a:gd name="T3" fmla="*/ 745 h 1442"/>
                <a:gd name="T4" fmla="*/ 1174 w 2269"/>
                <a:gd name="T5" fmla="*/ 31 h 1442"/>
                <a:gd name="T6" fmla="*/ 58 w 2269"/>
                <a:gd name="T7" fmla="*/ 899 h 1442"/>
                <a:gd name="T8" fmla="*/ 44 w 2269"/>
                <a:gd name="T9" fmla="*/ 889 h 1442"/>
                <a:gd name="T10" fmla="*/ 13 w 2269"/>
                <a:gd name="T11" fmla="*/ 951 h 1442"/>
                <a:gd name="T12" fmla="*/ 71 w 2269"/>
                <a:gd name="T13" fmla="*/ 944 h 1442"/>
                <a:gd name="T14" fmla="*/ 343 w 2269"/>
                <a:gd name="T15" fmla="*/ 1182 h 1442"/>
                <a:gd name="T16" fmla="*/ 1219 w 2269"/>
                <a:gd name="T17" fmla="*/ 1441 h 1442"/>
                <a:gd name="T18" fmla="*/ 1215 w 2269"/>
                <a:gd name="T19" fmla="*/ 1376 h 1442"/>
                <a:gd name="T20" fmla="*/ 1171 w 2269"/>
                <a:gd name="T21" fmla="*/ 1417 h 1442"/>
                <a:gd name="T22" fmla="*/ 1178 w 2269"/>
                <a:gd name="T23" fmla="*/ 1371 h 1442"/>
                <a:gd name="T24" fmla="*/ 1212 w 2269"/>
                <a:gd name="T25" fmla="*/ 1355 h 1442"/>
                <a:gd name="T26" fmla="*/ 1289 w 2269"/>
                <a:gd name="T27" fmla="*/ 1335 h 1442"/>
                <a:gd name="T28" fmla="*/ 1255 w 2269"/>
                <a:gd name="T29" fmla="*/ 1363 h 1442"/>
                <a:gd name="T30" fmla="*/ 1794 w 2269"/>
                <a:gd name="T31" fmla="*/ 1307 h 1442"/>
                <a:gd name="T32" fmla="*/ 2023 w 2269"/>
                <a:gd name="T33" fmla="*/ 1193 h 1442"/>
                <a:gd name="T34" fmla="*/ 2070 w 2269"/>
                <a:gd name="T35" fmla="*/ 1212 h 1442"/>
                <a:gd name="T36" fmla="*/ 2089 w 2269"/>
                <a:gd name="T37" fmla="*/ 1192 h 1442"/>
                <a:gd name="T38" fmla="*/ 2056 w 2269"/>
                <a:gd name="T39" fmla="*/ 1143 h 1442"/>
                <a:gd name="T40" fmla="*/ 2050 w 2269"/>
                <a:gd name="T41" fmla="*/ 1101 h 1442"/>
                <a:gd name="T42" fmla="*/ 2124 w 2269"/>
                <a:gd name="T43" fmla="*/ 1150 h 1442"/>
                <a:gd name="T44" fmla="*/ 2124 w 2269"/>
                <a:gd name="T45" fmla="*/ 1072 h 1442"/>
                <a:gd name="T46" fmla="*/ 2202 w 2269"/>
                <a:gd name="T47" fmla="*/ 847 h 1442"/>
                <a:gd name="T48" fmla="*/ 2252 w 2269"/>
                <a:gd name="T49" fmla="*/ 836 h 1442"/>
                <a:gd name="T50" fmla="*/ 2269 w 2269"/>
                <a:gd name="T51" fmla="*/ 807 h 1442"/>
                <a:gd name="T52" fmla="*/ 13 w 2269"/>
                <a:gd name="T53" fmla="*/ 932 h 1442"/>
                <a:gd name="T54" fmla="*/ 2074 w 2269"/>
                <a:gd name="T55" fmla="*/ 1197 h 1442"/>
                <a:gd name="T56" fmla="*/ 2084 w 2269"/>
                <a:gd name="T57" fmla="*/ 1207 h 1442"/>
                <a:gd name="T58" fmla="*/ 2246 w 2269"/>
                <a:gd name="T59" fmla="*/ 820 h 1442"/>
                <a:gd name="T60" fmla="*/ 2209 w 2269"/>
                <a:gd name="T61" fmla="*/ 841 h 1442"/>
                <a:gd name="T62" fmla="*/ 2079 w 2269"/>
                <a:gd name="T63" fmla="*/ 1047 h 1442"/>
                <a:gd name="T64" fmla="*/ 2173 w 2269"/>
                <a:gd name="T65" fmla="*/ 1146 h 1442"/>
                <a:gd name="T66" fmla="*/ 2086 w 2269"/>
                <a:gd name="T67" fmla="*/ 1089 h 1442"/>
                <a:gd name="T68" fmla="*/ 2015 w 2269"/>
                <a:gd name="T69" fmla="*/ 1132 h 1442"/>
                <a:gd name="T70" fmla="*/ 2066 w 2269"/>
                <a:gd name="T71" fmla="*/ 1168 h 1442"/>
                <a:gd name="T72" fmla="*/ 2072 w 2269"/>
                <a:gd name="T73" fmla="*/ 1173 h 1442"/>
                <a:gd name="T74" fmla="*/ 2048 w 2269"/>
                <a:gd name="T75" fmla="*/ 1198 h 1442"/>
                <a:gd name="T76" fmla="*/ 2043 w 2269"/>
                <a:gd name="T77" fmla="*/ 1192 h 1442"/>
                <a:gd name="T78" fmla="*/ 2006 w 2269"/>
                <a:gd name="T79" fmla="*/ 1143 h 1442"/>
                <a:gd name="T80" fmla="*/ 1296 w 2269"/>
                <a:gd name="T81" fmla="*/ 1357 h 1442"/>
                <a:gd name="T82" fmla="*/ 1250 w 2269"/>
                <a:gd name="T83" fmla="*/ 1340 h 1442"/>
                <a:gd name="T84" fmla="*/ 1203 w 2269"/>
                <a:gd name="T85" fmla="*/ 1355 h 1442"/>
                <a:gd name="T86" fmla="*/ 1141 w 2269"/>
                <a:gd name="T87" fmla="*/ 1352 h 1442"/>
                <a:gd name="T88" fmla="*/ 1161 w 2269"/>
                <a:gd name="T89" fmla="*/ 1422 h 1442"/>
                <a:gd name="T90" fmla="*/ 1192 w 2269"/>
                <a:gd name="T91" fmla="*/ 1391 h 1442"/>
                <a:gd name="T92" fmla="*/ 975 w 2269"/>
                <a:gd name="T93" fmla="*/ 1419 h 1442"/>
                <a:gd name="T94" fmla="*/ 51 w 2269"/>
                <a:gd name="T95" fmla="*/ 930 h 1442"/>
                <a:gd name="T96" fmla="*/ 73 w 2269"/>
                <a:gd name="T97" fmla="*/ 933 h 1442"/>
                <a:gd name="T98" fmla="*/ 29 w 2269"/>
                <a:gd name="T99" fmla="*/ 932 h 1442"/>
                <a:gd name="T100" fmla="*/ 52 w 2269"/>
                <a:gd name="T101" fmla="*/ 894 h 1442"/>
                <a:gd name="T102" fmla="*/ 40 w 2269"/>
                <a:gd name="T103" fmla="*/ 914 h 1442"/>
                <a:gd name="T104" fmla="*/ 82 w 2269"/>
                <a:gd name="T105" fmla="*/ 854 h 1442"/>
                <a:gd name="T106" fmla="*/ 1400 w 2269"/>
                <a:gd name="T107" fmla="*/ 79 h 1442"/>
                <a:gd name="T108" fmla="*/ 2206 w 2269"/>
                <a:gd name="T109" fmla="*/ 752 h 1442"/>
                <a:gd name="T110" fmla="*/ 2245 w 2269"/>
                <a:gd name="T111" fmla="*/ 807 h 1442"/>
                <a:gd name="T112" fmla="*/ 2248 w 2269"/>
                <a:gd name="T113" fmla="*/ 819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69" h="1442">
                  <a:moveTo>
                    <a:pt x="2269" y="807"/>
                  </a:moveTo>
                  <a:cubicBezTo>
                    <a:pt x="2269" y="805"/>
                    <a:pt x="2267" y="803"/>
                    <a:pt x="2265" y="803"/>
                  </a:cubicBezTo>
                  <a:cubicBezTo>
                    <a:pt x="2252" y="803"/>
                    <a:pt x="2252" y="803"/>
                    <a:pt x="2252" y="803"/>
                  </a:cubicBezTo>
                  <a:cubicBezTo>
                    <a:pt x="2252" y="756"/>
                    <a:pt x="2252" y="756"/>
                    <a:pt x="2252" y="756"/>
                  </a:cubicBezTo>
                  <a:cubicBezTo>
                    <a:pt x="2252" y="755"/>
                    <a:pt x="2251" y="754"/>
                    <a:pt x="2250" y="753"/>
                  </a:cubicBezTo>
                  <a:cubicBezTo>
                    <a:pt x="2208" y="729"/>
                    <a:pt x="2208" y="729"/>
                    <a:pt x="2208" y="729"/>
                  </a:cubicBezTo>
                  <a:cubicBezTo>
                    <a:pt x="2207" y="728"/>
                    <a:pt x="2206" y="728"/>
                    <a:pt x="2205" y="729"/>
                  </a:cubicBezTo>
                  <a:cubicBezTo>
                    <a:pt x="2203" y="729"/>
                    <a:pt x="2203" y="730"/>
                    <a:pt x="2203" y="732"/>
                  </a:cubicBezTo>
                  <a:cubicBezTo>
                    <a:pt x="2203" y="745"/>
                    <a:pt x="2203" y="745"/>
                    <a:pt x="2203" y="745"/>
                  </a:cubicBezTo>
                  <a:cubicBezTo>
                    <a:pt x="2156" y="745"/>
                    <a:pt x="2156" y="745"/>
                    <a:pt x="2156" y="745"/>
                  </a:cubicBezTo>
                  <a:cubicBezTo>
                    <a:pt x="2151" y="698"/>
                    <a:pt x="2139" y="652"/>
                    <a:pt x="2121" y="606"/>
                  </a:cubicBezTo>
                  <a:cubicBezTo>
                    <a:pt x="2073" y="487"/>
                    <a:pt x="1981" y="375"/>
                    <a:pt x="1854" y="281"/>
                  </a:cubicBezTo>
                  <a:cubicBezTo>
                    <a:pt x="1728" y="189"/>
                    <a:pt x="1572" y="117"/>
                    <a:pt x="1402" y="72"/>
                  </a:cubicBezTo>
                  <a:cubicBezTo>
                    <a:pt x="1344" y="57"/>
                    <a:pt x="1283" y="45"/>
                    <a:pt x="1222" y="37"/>
                  </a:cubicBezTo>
                  <a:cubicBezTo>
                    <a:pt x="1206" y="34"/>
                    <a:pt x="1190" y="32"/>
                    <a:pt x="1174" y="31"/>
                  </a:cubicBezTo>
                  <a:cubicBezTo>
                    <a:pt x="892" y="0"/>
                    <a:pt x="619" y="44"/>
                    <a:pt x="405" y="155"/>
                  </a:cubicBezTo>
                  <a:cubicBezTo>
                    <a:pt x="190" y="266"/>
                    <a:pt x="61" y="430"/>
                    <a:pt x="41" y="617"/>
                  </a:cubicBezTo>
                  <a:cubicBezTo>
                    <a:pt x="32" y="697"/>
                    <a:pt x="44" y="778"/>
                    <a:pt x="76" y="857"/>
                  </a:cubicBezTo>
                  <a:cubicBezTo>
                    <a:pt x="80" y="867"/>
                    <a:pt x="84" y="877"/>
                    <a:pt x="89" y="887"/>
                  </a:cubicBezTo>
                  <a:cubicBezTo>
                    <a:pt x="58" y="899"/>
                    <a:pt x="58" y="899"/>
                    <a:pt x="58" y="899"/>
                  </a:cubicBezTo>
                  <a:cubicBezTo>
                    <a:pt x="59" y="898"/>
                    <a:pt x="59" y="897"/>
                    <a:pt x="60" y="896"/>
                  </a:cubicBezTo>
                  <a:cubicBezTo>
                    <a:pt x="60" y="894"/>
                    <a:pt x="59" y="891"/>
                    <a:pt x="58" y="889"/>
                  </a:cubicBezTo>
                  <a:cubicBezTo>
                    <a:pt x="56" y="888"/>
                    <a:pt x="55" y="887"/>
                    <a:pt x="53" y="887"/>
                  </a:cubicBezTo>
                  <a:cubicBezTo>
                    <a:pt x="53" y="887"/>
                    <a:pt x="53" y="887"/>
                    <a:pt x="53" y="887"/>
                  </a:cubicBezTo>
                  <a:cubicBezTo>
                    <a:pt x="50" y="886"/>
                    <a:pt x="47" y="887"/>
                    <a:pt x="44" y="889"/>
                  </a:cubicBezTo>
                  <a:cubicBezTo>
                    <a:pt x="44" y="889"/>
                    <a:pt x="34" y="895"/>
                    <a:pt x="25" y="906"/>
                  </a:cubicBezTo>
                  <a:cubicBezTo>
                    <a:pt x="20" y="912"/>
                    <a:pt x="19" y="919"/>
                    <a:pt x="20" y="924"/>
                  </a:cubicBezTo>
                  <a:cubicBezTo>
                    <a:pt x="16" y="923"/>
                    <a:pt x="13" y="924"/>
                    <a:pt x="10" y="925"/>
                  </a:cubicBezTo>
                  <a:cubicBezTo>
                    <a:pt x="3" y="929"/>
                    <a:pt x="0" y="937"/>
                    <a:pt x="3" y="944"/>
                  </a:cubicBezTo>
                  <a:cubicBezTo>
                    <a:pt x="5" y="948"/>
                    <a:pt x="9" y="950"/>
                    <a:pt x="13" y="951"/>
                  </a:cubicBezTo>
                  <a:cubicBezTo>
                    <a:pt x="16" y="952"/>
                    <a:pt x="19" y="952"/>
                    <a:pt x="22" y="950"/>
                  </a:cubicBezTo>
                  <a:cubicBezTo>
                    <a:pt x="25" y="949"/>
                    <a:pt x="28" y="946"/>
                    <a:pt x="29" y="943"/>
                  </a:cubicBezTo>
                  <a:cubicBezTo>
                    <a:pt x="32" y="945"/>
                    <a:pt x="35" y="947"/>
                    <a:pt x="39" y="948"/>
                  </a:cubicBezTo>
                  <a:cubicBezTo>
                    <a:pt x="41" y="948"/>
                    <a:pt x="44" y="949"/>
                    <a:pt x="46" y="949"/>
                  </a:cubicBezTo>
                  <a:cubicBezTo>
                    <a:pt x="60" y="948"/>
                    <a:pt x="71" y="944"/>
                    <a:pt x="71" y="944"/>
                  </a:cubicBezTo>
                  <a:cubicBezTo>
                    <a:pt x="80" y="940"/>
                    <a:pt x="81" y="936"/>
                    <a:pt x="81" y="933"/>
                  </a:cubicBezTo>
                  <a:cubicBezTo>
                    <a:pt x="80" y="929"/>
                    <a:pt x="78" y="927"/>
                    <a:pt x="75" y="926"/>
                  </a:cubicBezTo>
                  <a:cubicBezTo>
                    <a:pt x="74" y="926"/>
                    <a:pt x="73" y="926"/>
                    <a:pt x="72" y="926"/>
                  </a:cubicBezTo>
                  <a:cubicBezTo>
                    <a:pt x="100" y="909"/>
                    <a:pt x="100" y="909"/>
                    <a:pt x="100" y="909"/>
                  </a:cubicBezTo>
                  <a:cubicBezTo>
                    <a:pt x="151" y="1009"/>
                    <a:pt x="235" y="1102"/>
                    <a:pt x="343" y="1182"/>
                  </a:cubicBezTo>
                  <a:cubicBezTo>
                    <a:pt x="468" y="1274"/>
                    <a:pt x="624" y="1346"/>
                    <a:pt x="794" y="1391"/>
                  </a:cubicBezTo>
                  <a:cubicBezTo>
                    <a:pt x="853" y="1406"/>
                    <a:pt x="913" y="1418"/>
                    <a:pt x="974" y="1426"/>
                  </a:cubicBezTo>
                  <a:cubicBezTo>
                    <a:pt x="990" y="1429"/>
                    <a:pt x="1006" y="1431"/>
                    <a:pt x="1023" y="1432"/>
                  </a:cubicBezTo>
                  <a:cubicBezTo>
                    <a:pt x="1088" y="1439"/>
                    <a:pt x="1153" y="1442"/>
                    <a:pt x="1217" y="1442"/>
                  </a:cubicBezTo>
                  <a:cubicBezTo>
                    <a:pt x="1217" y="1442"/>
                    <a:pt x="1218" y="1441"/>
                    <a:pt x="1219" y="1441"/>
                  </a:cubicBezTo>
                  <a:cubicBezTo>
                    <a:pt x="1220" y="1441"/>
                    <a:pt x="1220" y="1441"/>
                    <a:pt x="1221" y="1440"/>
                  </a:cubicBezTo>
                  <a:cubicBezTo>
                    <a:pt x="1222" y="1439"/>
                    <a:pt x="1222" y="1439"/>
                    <a:pt x="1222" y="1438"/>
                  </a:cubicBezTo>
                  <a:cubicBezTo>
                    <a:pt x="1220" y="1379"/>
                    <a:pt x="1220" y="1379"/>
                    <a:pt x="1220" y="1379"/>
                  </a:cubicBezTo>
                  <a:cubicBezTo>
                    <a:pt x="1220" y="1378"/>
                    <a:pt x="1219" y="1377"/>
                    <a:pt x="1218" y="1376"/>
                  </a:cubicBezTo>
                  <a:cubicBezTo>
                    <a:pt x="1217" y="1376"/>
                    <a:pt x="1216" y="1376"/>
                    <a:pt x="1215" y="1376"/>
                  </a:cubicBezTo>
                  <a:cubicBezTo>
                    <a:pt x="1190" y="1384"/>
                    <a:pt x="1190" y="1384"/>
                    <a:pt x="1190" y="1384"/>
                  </a:cubicBezTo>
                  <a:cubicBezTo>
                    <a:pt x="1189" y="1384"/>
                    <a:pt x="1188" y="1384"/>
                    <a:pt x="1187" y="1384"/>
                  </a:cubicBezTo>
                  <a:cubicBezTo>
                    <a:pt x="1186" y="1384"/>
                    <a:pt x="1186" y="1384"/>
                    <a:pt x="1186" y="1384"/>
                  </a:cubicBezTo>
                  <a:cubicBezTo>
                    <a:pt x="1185" y="1384"/>
                    <a:pt x="1183" y="1385"/>
                    <a:pt x="1182" y="1386"/>
                  </a:cubicBezTo>
                  <a:cubicBezTo>
                    <a:pt x="1171" y="1417"/>
                    <a:pt x="1171" y="1417"/>
                    <a:pt x="1171" y="1417"/>
                  </a:cubicBezTo>
                  <a:cubicBezTo>
                    <a:pt x="1168" y="1417"/>
                    <a:pt x="1168" y="1417"/>
                    <a:pt x="1168" y="1417"/>
                  </a:cubicBezTo>
                  <a:cubicBezTo>
                    <a:pt x="1169" y="1406"/>
                    <a:pt x="1167" y="1395"/>
                    <a:pt x="1164" y="1384"/>
                  </a:cubicBezTo>
                  <a:cubicBezTo>
                    <a:pt x="1160" y="1373"/>
                    <a:pt x="1155" y="1363"/>
                    <a:pt x="1148" y="1355"/>
                  </a:cubicBezTo>
                  <a:cubicBezTo>
                    <a:pt x="1150" y="1353"/>
                    <a:pt x="1150" y="1353"/>
                    <a:pt x="1150" y="1353"/>
                  </a:cubicBezTo>
                  <a:cubicBezTo>
                    <a:pt x="1178" y="1371"/>
                    <a:pt x="1178" y="1371"/>
                    <a:pt x="1178" y="1371"/>
                  </a:cubicBezTo>
                  <a:cubicBezTo>
                    <a:pt x="1179" y="1372"/>
                    <a:pt x="1181" y="1372"/>
                    <a:pt x="1182" y="1370"/>
                  </a:cubicBezTo>
                  <a:cubicBezTo>
                    <a:pt x="1183" y="1370"/>
                    <a:pt x="1184" y="1369"/>
                    <a:pt x="1185" y="1369"/>
                  </a:cubicBezTo>
                  <a:cubicBezTo>
                    <a:pt x="1210" y="1361"/>
                    <a:pt x="1210" y="1361"/>
                    <a:pt x="1210" y="1361"/>
                  </a:cubicBezTo>
                  <a:cubicBezTo>
                    <a:pt x="1211" y="1360"/>
                    <a:pt x="1212" y="1359"/>
                    <a:pt x="1212" y="1358"/>
                  </a:cubicBezTo>
                  <a:cubicBezTo>
                    <a:pt x="1213" y="1357"/>
                    <a:pt x="1213" y="1356"/>
                    <a:pt x="1212" y="1355"/>
                  </a:cubicBezTo>
                  <a:cubicBezTo>
                    <a:pt x="1182" y="1309"/>
                    <a:pt x="1182" y="1309"/>
                    <a:pt x="1182" y="1309"/>
                  </a:cubicBezTo>
                  <a:cubicBezTo>
                    <a:pt x="1188" y="1305"/>
                    <a:pt x="1188" y="1305"/>
                    <a:pt x="1188" y="1305"/>
                  </a:cubicBezTo>
                  <a:cubicBezTo>
                    <a:pt x="1247" y="1347"/>
                    <a:pt x="1247" y="1347"/>
                    <a:pt x="1247" y="1347"/>
                  </a:cubicBezTo>
                  <a:cubicBezTo>
                    <a:pt x="1248" y="1348"/>
                    <a:pt x="1249" y="1348"/>
                    <a:pt x="1250" y="1348"/>
                  </a:cubicBezTo>
                  <a:cubicBezTo>
                    <a:pt x="1289" y="1335"/>
                    <a:pt x="1289" y="1335"/>
                    <a:pt x="1289" y="1335"/>
                  </a:cubicBezTo>
                  <a:cubicBezTo>
                    <a:pt x="1290" y="1335"/>
                    <a:pt x="1291" y="1335"/>
                    <a:pt x="1293" y="1335"/>
                  </a:cubicBezTo>
                  <a:cubicBezTo>
                    <a:pt x="1296" y="1335"/>
                    <a:pt x="1298" y="1337"/>
                    <a:pt x="1299" y="1340"/>
                  </a:cubicBezTo>
                  <a:cubicBezTo>
                    <a:pt x="1300" y="1342"/>
                    <a:pt x="1300" y="1345"/>
                    <a:pt x="1299" y="1346"/>
                  </a:cubicBezTo>
                  <a:cubicBezTo>
                    <a:pt x="1298" y="1348"/>
                    <a:pt x="1296" y="1350"/>
                    <a:pt x="1294" y="1350"/>
                  </a:cubicBezTo>
                  <a:cubicBezTo>
                    <a:pt x="1255" y="1363"/>
                    <a:pt x="1255" y="1363"/>
                    <a:pt x="1255" y="1363"/>
                  </a:cubicBezTo>
                  <a:cubicBezTo>
                    <a:pt x="1254" y="1363"/>
                    <a:pt x="1253" y="1364"/>
                    <a:pt x="1253" y="1365"/>
                  </a:cubicBezTo>
                  <a:cubicBezTo>
                    <a:pt x="1228" y="1436"/>
                    <a:pt x="1228" y="1436"/>
                    <a:pt x="1228" y="1436"/>
                  </a:cubicBezTo>
                  <a:cubicBezTo>
                    <a:pt x="1228" y="1437"/>
                    <a:pt x="1228" y="1439"/>
                    <a:pt x="1229" y="1440"/>
                  </a:cubicBezTo>
                  <a:cubicBezTo>
                    <a:pt x="1230" y="1441"/>
                    <a:pt x="1231" y="1441"/>
                    <a:pt x="1232" y="1441"/>
                  </a:cubicBezTo>
                  <a:cubicBezTo>
                    <a:pt x="1439" y="1436"/>
                    <a:pt x="1634" y="1390"/>
                    <a:pt x="1794" y="1307"/>
                  </a:cubicBezTo>
                  <a:cubicBezTo>
                    <a:pt x="1878" y="1263"/>
                    <a:pt x="1949" y="1211"/>
                    <a:pt x="2006" y="1152"/>
                  </a:cubicBezTo>
                  <a:cubicBezTo>
                    <a:pt x="2028" y="1176"/>
                    <a:pt x="2028" y="1176"/>
                    <a:pt x="2028" y="1176"/>
                  </a:cubicBezTo>
                  <a:cubicBezTo>
                    <a:pt x="2028" y="1176"/>
                    <a:pt x="2028" y="1176"/>
                    <a:pt x="2028" y="1176"/>
                  </a:cubicBezTo>
                  <a:cubicBezTo>
                    <a:pt x="2024" y="1176"/>
                    <a:pt x="2021" y="1177"/>
                    <a:pt x="2019" y="1180"/>
                  </a:cubicBezTo>
                  <a:cubicBezTo>
                    <a:pt x="2016" y="1186"/>
                    <a:pt x="2021" y="1191"/>
                    <a:pt x="2023" y="1193"/>
                  </a:cubicBezTo>
                  <a:cubicBezTo>
                    <a:pt x="2024" y="1193"/>
                    <a:pt x="2024" y="1193"/>
                    <a:pt x="2024" y="1193"/>
                  </a:cubicBezTo>
                  <a:cubicBezTo>
                    <a:pt x="2026" y="1195"/>
                    <a:pt x="2035" y="1201"/>
                    <a:pt x="2046" y="1205"/>
                  </a:cubicBezTo>
                  <a:cubicBezTo>
                    <a:pt x="2048" y="1205"/>
                    <a:pt x="2049" y="1206"/>
                    <a:pt x="2051" y="1206"/>
                  </a:cubicBezTo>
                  <a:cubicBezTo>
                    <a:pt x="2057" y="1207"/>
                    <a:pt x="2062" y="1205"/>
                    <a:pt x="2065" y="1204"/>
                  </a:cubicBezTo>
                  <a:cubicBezTo>
                    <a:pt x="2066" y="1207"/>
                    <a:pt x="2067" y="1210"/>
                    <a:pt x="2070" y="1212"/>
                  </a:cubicBezTo>
                  <a:cubicBezTo>
                    <a:pt x="2072" y="1214"/>
                    <a:pt x="2074" y="1215"/>
                    <a:pt x="2076" y="1215"/>
                  </a:cubicBezTo>
                  <a:cubicBezTo>
                    <a:pt x="2076" y="1216"/>
                    <a:pt x="2077" y="1216"/>
                    <a:pt x="2077" y="1216"/>
                  </a:cubicBezTo>
                  <a:cubicBezTo>
                    <a:pt x="2082" y="1216"/>
                    <a:pt x="2086" y="1215"/>
                    <a:pt x="2090" y="1211"/>
                  </a:cubicBezTo>
                  <a:cubicBezTo>
                    <a:pt x="2092" y="1209"/>
                    <a:pt x="2093" y="1205"/>
                    <a:pt x="2093" y="1201"/>
                  </a:cubicBezTo>
                  <a:cubicBezTo>
                    <a:pt x="2093" y="1198"/>
                    <a:pt x="2092" y="1194"/>
                    <a:pt x="2089" y="1192"/>
                  </a:cubicBezTo>
                  <a:cubicBezTo>
                    <a:pt x="2086" y="1189"/>
                    <a:pt x="2083" y="1188"/>
                    <a:pt x="2079" y="1188"/>
                  </a:cubicBezTo>
                  <a:cubicBezTo>
                    <a:pt x="2081" y="1184"/>
                    <a:pt x="2082" y="1177"/>
                    <a:pt x="2079" y="1170"/>
                  </a:cubicBezTo>
                  <a:cubicBezTo>
                    <a:pt x="2074" y="1159"/>
                    <a:pt x="2067" y="1150"/>
                    <a:pt x="2065" y="1148"/>
                  </a:cubicBezTo>
                  <a:cubicBezTo>
                    <a:pt x="2065" y="1148"/>
                    <a:pt x="2065" y="1148"/>
                    <a:pt x="2065" y="1148"/>
                  </a:cubicBezTo>
                  <a:cubicBezTo>
                    <a:pt x="2062" y="1145"/>
                    <a:pt x="2059" y="1143"/>
                    <a:pt x="2056" y="1143"/>
                  </a:cubicBezTo>
                  <a:cubicBezTo>
                    <a:pt x="2055" y="1142"/>
                    <a:pt x="2053" y="1143"/>
                    <a:pt x="2052" y="1144"/>
                  </a:cubicBezTo>
                  <a:cubicBezTo>
                    <a:pt x="2049" y="1145"/>
                    <a:pt x="2048" y="1147"/>
                    <a:pt x="2048" y="1149"/>
                  </a:cubicBezTo>
                  <a:cubicBezTo>
                    <a:pt x="2047" y="1151"/>
                    <a:pt x="2048" y="1152"/>
                    <a:pt x="2048" y="1154"/>
                  </a:cubicBezTo>
                  <a:cubicBezTo>
                    <a:pt x="2022" y="1134"/>
                    <a:pt x="2022" y="1134"/>
                    <a:pt x="2022" y="1134"/>
                  </a:cubicBezTo>
                  <a:cubicBezTo>
                    <a:pt x="2032" y="1123"/>
                    <a:pt x="2042" y="1112"/>
                    <a:pt x="2050" y="1101"/>
                  </a:cubicBezTo>
                  <a:cubicBezTo>
                    <a:pt x="2051" y="1099"/>
                    <a:pt x="2051" y="1099"/>
                    <a:pt x="2051" y="1099"/>
                  </a:cubicBezTo>
                  <a:cubicBezTo>
                    <a:pt x="2056" y="1093"/>
                    <a:pt x="2064" y="1090"/>
                    <a:pt x="2072" y="1092"/>
                  </a:cubicBezTo>
                  <a:cubicBezTo>
                    <a:pt x="2075" y="1092"/>
                    <a:pt x="2079" y="1093"/>
                    <a:pt x="2081" y="1095"/>
                  </a:cubicBezTo>
                  <a:cubicBezTo>
                    <a:pt x="2078" y="1105"/>
                    <a:pt x="2079" y="1114"/>
                    <a:pt x="2083" y="1123"/>
                  </a:cubicBezTo>
                  <a:cubicBezTo>
                    <a:pt x="2090" y="1135"/>
                    <a:pt x="2104" y="1145"/>
                    <a:pt x="2124" y="1150"/>
                  </a:cubicBezTo>
                  <a:cubicBezTo>
                    <a:pt x="2129" y="1151"/>
                    <a:pt x="2134" y="1152"/>
                    <a:pt x="2138" y="1153"/>
                  </a:cubicBezTo>
                  <a:cubicBezTo>
                    <a:pt x="2151" y="1154"/>
                    <a:pt x="2165" y="1154"/>
                    <a:pt x="2178" y="1152"/>
                  </a:cubicBezTo>
                  <a:cubicBezTo>
                    <a:pt x="2179" y="1152"/>
                    <a:pt x="2180" y="1152"/>
                    <a:pt x="2180" y="1151"/>
                  </a:cubicBezTo>
                  <a:cubicBezTo>
                    <a:pt x="2181" y="1150"/>
                    <a:pt x="2181" y="1149"/>
                    <a:pt x="2181" y="1148"/>
                  </a:cubicBezTo>
                  <a:cubicBezTo>
                    <a:pt x="2172" y="1111"/>
                    <a:pt x="2148" y="1078"/>
                    <a:pt x="2124" y="1072"/>
                  </a:cubicBezTo>
                  <a:cubicBezTo>
                    <a:pt x="2122" y="1071"/>
                    <a:pt x="2121" y="1071"/>
                    <a:pt x="2120" y="1071"/>
                  </a:cubicBezTo>
                  <a:cubicBezTo>
                    <a:pt x="2110" y="1070"/>
                    <a:pt x="2101" y="1072"/>
                    <a:pt x="2092" y="1079"/>
                  </a:cubicBezTo>
                  <a:cubicBezTo>
                    <a:pt x="2083" y="1073"/>
                    <a:pt x="2080" y="1060"/>
                    <a:pt x="2085" y="1051"/>
                  </a:cubicBezTo>
                  <a:cubicBezTo>
                    <a:pt x="2124" y="987"/>
                    <a:pt x="2148" y="918"/>
                    <a:pt x="2156" y="846"/>
                  </a:cubicBezTo>
                  <a:cubicBezTo>
                    <a:pt x="2202" y="847"/>
                    <a:pt x="2202" y="847"/>
                    <a:pt x="2202" y="847"/>
                  </a:cubicBezTo>
                  <a:cubicBezTo>
                    <a:pt x="2202" y="860"/>
                    <a:pt x="2202" y="860"/>
                    <a:pt x="2202" y="860"/>
                  </a:cubicBezTo>
                  <a:cubicBezTo>
                    <a:pt x="2202" y="861"/>
                    <a:pt x="2203" y="862"/>
                    <a:pt x="2204" y="863"/>
                  </a:cubicBezTo>
                  <a:cubicBezTo>
                    <a:pt x="2205" y="864"/>
                    <a:pt x="2207" y="864"/>
                    <a:pt x="2208" y="863"/>
                  </a:cubicBezTo>
                  <a:cubicBezTo>
                    <a:pt x="2250" y="839"/>
                    <a:pt x="2250" y="839"/>
                    <a:pt x="2250" y="839"/>
                  </a:cubicBezTo>
                  <a:cubicBezTo>
                    <a:pt x="2251" y="838"/>
                    <a:pt x="2252" y="837"/>
                    <a:pt x="2252" y="836"/>
                  </a:cubicBezTo>
                  <a:cubicBezTo>
                    <a:pt x="2252" y="826"/>
                    <a:pt x="2252" y="826"/>
                    <a:pt x="2252" y="826"/>
                  </a:cubicBezTo>
                  <a:cubicBezTo>
                    <a:pt x="2265" y="826"/>
                    <a:pt x="2265" y="826"/>
                    <a:pt x="2265" y="826"/>
                  </a:cubicBezTo>
                  <a:cubicBezTo>
                    <a:pt x="2266" y="826"/>
                    <a:pt x="2267" y="826"/>
                    <a:pt x="2268" y="825"/>
                  </a:cubicBezTo>
                  <a:cubicBezTo>
                    <a:pt x="2268" y="825"/>
                    <a:pt x="2269" y="824"/>
                    <a:pt x="2269" y="823"/>
                  </a:cubicBezTo>
                  <a:lnTo>
                    <a:pt x="2269" y="807"/>
                  </a:lnTo>
                  <a:close/>
                  <a:moveTo>
                    <a:pt x="23" y="940"/>
                  </a:moveTo>
                  <a:cubicBezTo>
                    <a:pt x="22" y="942"/>
                    <a:pt x="21" y="943"/>
                    <a:pt x="19" y="944"/>
                  </a:cubicBezTo>
                  <a:cubicBezTo>
                    <a:pt x="18" y="944"/>
                    <a:pt x="17" y="945"/>
                    <a:pt x="15" y="944"/>
                  </a:cubicBezTo>
                  <a:cubicBezTo>
                    <a:pt x="13" y="944"/>
                    <a:pt x="11" y="943"/>
                    <a:pt x="10" y="941"/>
                  </a:cubicBezTo>
                  <a:cubicBezTo>
                    <a:pt x="8" y="937"/>
                    <a:pt x="10" y="933"/>
                    <a:pt x="13" y="932"/>
                  </a:cubicBezTo>
                  <a:cubicBezTo>
                    <a:pt x="14" y="931"/>
                    <a:pt x="16" y="931"/>
                    <a:pt x="17" y="931"/>
                  </a:cubicBezTo>
                  <a:cubicBezTo>
                    <a:pt x="17" y="931"/>
                    <a:pt x="18" y="931"/>
                    <a:pt x="18" y="931"/>
                  </a:cubicBezTo>
                  <a:cubicBezTo>
                    <a:pt x="20" y="932"/>
                    <a:pt x="21" y="933"/>
                    <a:pt x="22" y="935"/>
                  </a:cubicBezTo>
                  <a:cubicBezTo>
                    <a:pt x="23" y="936"/>
                    <a:pt x="23" y="938"/>
                    <a:pt x="23" y="940"/>
                  </a:cubicBezTo>
                  <a:moveTo>
                    <a:pt x="2074" y="1197"/>
                  </a:moveTo>
                  <a:cubicBezTo>
                    <a:pt x="2076" y="1196"/>
                    <a:pt x="2078" y="1195"/>
                    <a:pt x="2080" y="1195"/>
                  </a:cubicBezTo>
                  <a:cubicBezTo>
                    <a:pt x="2080" y="1195"/>
                    <a:pt x="2081" y="1195"/>
                    <a:pt x="2081" y="1195"/>
                  </a:cubicBezTo>
                  <a:cubicBezTo>
                    <a:pt x="2082" y="1196"/>
                    <a:pt x="2083" y="1196"/>
                    <a:pt x="2084" y="1197"/>
                  </a:cubicBezTo>
                  <a:cubicBezTo>
                    <a:pt x="2085" y="1198"/>
                    <a:pt x="2086" y="1200"/>
                    <a:pt x="2086" y="1202"/>
                  </a:cubicBezTo>
                  <a:cubicBezTo>
                    <a:pt x="2086" y="1203"/>
                    <a:pt x="2086" y="1205"/>
                    <a:pt x="2084" y="1207"/>
                  </a:cubicBezTo>
                  <a:cubicBezTo>
                    <a:pt x="2083" y="1208"/>
                    <a:pt x="2080" y="1209"/>
                    <a:pt x="2078" y="1209"/>
                  </a:cubicBezTo>
                  <a:cubicBezTo>
                    <a:pt x="2076" y="1208"/>
                    <a:pt x="2075" y="1208"/>
                    <a:pt x="2075" y="1207"/>
                  </a:cubicBezTo>
                  <a:cubicBezTo>
                    <a:pt x="2072" y="1204"/>
                    <a:pt x="2072" y="1200"/>
                    <a:pt x="2074" y="1197"/>
                  </a:cubicBezTo>
                  <a:moveTo>
                    <a:pt x="2248" y="819"/>
                  </a:moveTo>
                  <a:cubicBezTo>
                    <a:pt x="2247" y="819"/>
                    <a:pt x="2246" y="820"/>
                    <a:pt x="2246" y="820"/>
                  </a:cubicBezTo>
                  <a:cubicBezTo>
                    <a:pt x="2245" y="821"/>
                    <a:pt x="2245" y="822"/>
                    <a:pt x="2245" y="823"/>
                  </a:cubicBezTo>
                  <a:cubicBezTo>
                    <a:pt x="2245" y="834"/>
                    <a:pt x="2245" y="834"/>
                    <a:pt x="2245" y="834"/>
                  </a:cubicBezTo>
                  <a:cubicBezTo>
                    <a:pt x="2210" y="854"/>
                    <a:pt x="2210" y="854"/>
                    <a:pt x="2210" y="854"/>
                  </a:cubicBezTo>
                  <a:cubicBezTo>
                    <a:pt x="2210" y="843"/>
                    <a:pt x="2210" y="843"/>
                    <a:pt x="2210" y="843"/>
                  </a:cubicBezTo>
                  <a:cubicBezTo>
                    <a:pt x="2210" y="842"/>
                    <a:pt x="2209" y="841"/>
                    <a:pt x="2209" y="841"/>
                  </a:cubicBezTo>
                  <a:cubicBezTo>
                    <a:pt x="2208" y="840"/>
                    <a:pt x="2207" y="840"/>
                    <a:pt x="2206" y="840"/>
                  </a:cubicBezTo>
                  <a:cubicBezTo>
                    <a:pt x="2152" y="839"/>
                    <a:pt x="2152" y="839"/>
                    <a:pt x="2152" y="839"/>
                  </a:cubicBezTo>
                  <a:cubicBezTo>
                    <a:pt x="2151" y="839"/>
                    <a:pt x="2149" y="841"/>
                    <a:pt x="2149" y="843"/>
                  </a:cubicBezTo>
                  <a:cubicBezTo>
                    <a:pt x="2149" y="845"/>
                    <a:pt x="2149" y="845"/>
                    <a:pt x="2149" y="845"/>
                  </a:cubicBezTo>
                  <a:cubicBezTo>
                    <a:pt x="2141" y="916"/>
                    <a:pt x="2117" y="984"/>
                    <a:pt x="2079" y="1047"/>
                  </a:cubicBezTo>
                  <a:cubicBezTo>
                    <a:pt x="2072" y="1060"/>
                    <a:pt x="2076" y="1077"/>
                    <a:pt x="2089" y="1085"/>
                  </a:cubicBezTo>
                  <a:cubicBezTo>
                    <a:pt x="2090" y="1086"/>
                    <a:pt x="2090" y="1086"/>
                    <a:pt x="2090" y="1086"/>
                  </a:cubicBezTo>
                  <a:cubicBezTo>
                    <a:pt x="2092" y="1087"/>
                    <a:pt x="2094" y="1087"/>
                    <a:pt x="2095" y="1086"/>
                  </a:cubicBezTo>
                  <a:cubicBezTo>
                    <a:pt x="2103" y="1079"/>
                    <a:pt x="2112" y="1076"/>
                    <a:pt x="2122" y="1079"/>
                  </a:cubicBezTo>
                  <a:cubicBezTo>
                    <a:pt x="2143" y="1084"/>
                    <a:pt x="2164" y="1112"/>
                    <a:pt x="2173" y="1146"/>
                  </a:cubicBezTo>
                  <a:cubicBezTo>
                    <a:pt x="2157" y="1148"/>
                    <a:pt x="2141" y="1147"/>
                    <a:pt x="2126" y="1143"/>
                  </a:cubicBezTo>
                  <a:cubicBezTo>
                    <a:pt x="2108" y="1138"/>
                    <a:pt x="2095" y="1130"/>
                    <a:pt x="2090" y="1119"/>
                  </a:cubicBezTo>
                  <a:cubicBezTo>
                    <a:pt x="2086" y="1112"/>
                    <a:pt x="2086" y="1104"/>
                    <a:pt x="2089" y="1095"/>
                  </a:cubicBezTo>
                  <a:cubicBezTo>
                    <a:pt x="2090" y="1093"/>
                    <a:pt x="2089" y="1091"/>
                    <a:pt x="2088" y="1091"/>
                  </a:cubicBezTo>
                  <a:cubicBezTo>
                    <a:pt x="2086" y="1089"/>
                    <a:pt x="2086" y="1089"/>
                    <a:pt x="2086" y="1089"/>
                  </a:cubicBezTo>
                  <a:cubicBezTo>
                    <a:pt x="2083" y="1087"/>
                    <a:pt x="2080" y="1086"/>
                    <a:pt x="2076" y="1085"/>
                  </a:cubicBezTo>
                  <a:cubicBezTo>
                    <a:pt x="2075" y="1085"/>
                    <a:pt x="2074" y="1085"/>
                    <a:pt x="2073" y="1084"/>
                  </a:cubicBezTo>
                  <a:cubicBezTo>
                    <a:pt x="2063" y="1083"/>
                    <a:pt x="2052" y="1087"/>
                    <a:pt x="2046" y="1095"/>
                  </a:cubicBezTo>
                  <a:cubicBezTo>
                    <a:pt x="2044" y="1097"/>
                    <a:pt x="2044" y="1097"/>
                    <a:pt x="2044" y="1097"/>
                  </a:cubicBezTo>
                  <a:cubicBezTo>
                    <a:pt x="2035" y="1108"/>
                    <a:pt x="2025" y="1120"/>
                    <a:pt x="2015" y="1132"/>
                  </a:cubicBezTo>
                  <a:cubicBezTo>
                    <a:pt x="2014" y="1133"/>
                    <a:pt x="2014" y="1134"/>
                    <a:pt x="2014" y="1135"/>
                  </a:cubicBezTo>
                  <a:cubicBezTo>
                    <a:pt x="2014" y="1136"/>
                    <a:pt x="2014" y="1137"/>
                    <a:pt x="2015" y="1137"/>
                  </a:cubicBezTo>
                  <a:cubicBezTo>
                    <a:pt x="2060" y="1172"/>
                    <a:pt x="2060" y="1172"/>
                    <a:pt x="2060" y="1172"/>
                  </a:cubicBezTo>
                  <a:cubicBezTo>
                    <a:pt x="2061" y="1173"/>
                    <a:pt x="2063" y="1173"/>
                    <a:pt x="2064" y="1172"/>
                  </a:cubicBezTo>
                  <a:cubicBezTo>
                    <a:pt x="2066" y="1171"/>
                    <a:pt x="2066" y="1169"/>
                    <a:pt x="2066" y="1168"/>
                  </a:cubicBezTo>
                  <a:cubicBezTo>
                    <a:pt x="2062" y="1160"/>
                    <a:pt x="2056" y="1154"/>
                    <a:pt x="2056" y="1153"/>
                  </a:cubicBezTo>
                  <a:cubicBezTo>
                    <a:pt x="2055" y="1152"/>
                    <a:pt x="2055" y="1151"/>
                    <a:pt x="2055" y="1150"/>
                  </a:cubicBezTo>
                  <a:cubicBezTo>
                    <a:pt x="2055" y="1150"/>
                    <a:pt x="2055" y="1150"/>
                    <a:pt x="2056" y="1150"/>
                  </a:cubicBezTo>
                  <a:cubicBezTo>
                    <a:pt x="2057" y="1150"/>
                    <a:pt x="2058" y="1151"/>
                    <a:pt x="2060" y="1153"/>
                  </a:cubicBezTo>
                  <a:cubicBezTo>
                    <a:pt x="2060" y="1153"/>
                    <a:pt x="2067" y="1161"/>
                    <a:pt x="2072" y="1173"/>
                  </a:cubicBezTo>
                  <a:cubicBezTo>
                    <a:pt x="2076" y="1182"/>
                    <a:pt x="2071" y="1189"/>
                    <a:pt x="2069" y="1192"/>
                  </a:cubicBezTo>
                  <a:cubicBezTo>
                    <a:pt x="2067" y="1194"/>
                    <a:pt x="2067" y="1194"/>
                    <a:pt x="2067" y="1194"/>
                  </a:cubicBezTo>
                  <a:cubicBezTo>
                    <a:pt x="2065" y="1196"/>
                    <a:pt x="2059" y="1200"/>
                    <a:pt x="2052" y="1199"/>
                  </a:cubicBezTo>
                  <a:cubicBezTo>
                    <a:pt x="2051" y="1199"/>
                    <a:pt x="2050" y="1199"/>
                    <a:pt x="2050" y="1198"/>
                  </a:cubicBezTo>
                  <a:cubicBezTo>
                    <a:pt x="2048" y="1198"/>
                    <a:pt x="2048" y="1198"/>
                    <a:pt x="2048" y="1198"/>
                  </a:cubicBezTo>
                  <a:cubicBezTo>
                    <a:pt x="2037" y="1195"/>
                    <a:pt x="2028" y="1188"/>
                    <a:pt x="2028" y="1188"/>
                  </a:cubicBezTo>
                  <a:cubicBezTo>
                    <a:pt x="2025" y="1185"/>
                    <a:pt x="2025" y="1184"/>
                    <a:pt x="2026" y="1184"/>
                  </a:cubicBezTo>
                  <a:cubicBezTo>
                    <a:pt x="2026" y="1183"/>
                    <a:pt x="2026" y="1183"/>
                    <a:pt x="2027" y="1183"/>
                  </a:cubicBezTo>
                  <a:cubicBezTo>
                    <a:pt x="2027" y="1183"/>
                    <a:pt x="2028" y="1183"/>
                    <a:pt x="2028" y="1184"/>
                  </a:cubicBezTo>
                  <a:cubicBezTo>
                    <a:pt x="2029" y="1184"/>
                    <a:pt x="2035" y="1189"/>
                    <a:pt x="2043" y="1192"/>
                  </a:cubicBezTo>
                  <a:cubicBezTo>
                    <a:pt x="2043" y="1192"/>
                    <a:pt x="2044" y="1192"/>
                    <a:pt x="2044" y="1192"/>
                  </a:cubicBezTo>
                  <a:cubicBezTo>
                    <a:pt x="2045" y="1192"/>
                    <a:pt x="2047" y="1192"/>
                    <a:pt x="2047" y="1191"/>
                  </a:cubicBezTo>
                  <a:cubicBezTo>
                    <a:pt x="2048" y="1189"/>
                    <a:pt x="2048" y="1188"/>
                    <a:pt x="2047" y="1186"/>
                  </a:cubicBezTo>
                  <a:cubicBezTo>
                    <a:pt x="2009" y="1144"/>
                    <a:pt x="2009" y="1144"/>
                    <a:pt x="2009" y="1144"/>
                  </a:cubicBezTo>
                  <a:cubicBezTo>
                    <a:pt x="2008" y="1143"/>
                    <a:pt x="2007" y="1143"/>
                    <a:pt x="2006" y="1143"/>
                  </a:cubicBezTo>
                  <a:cubicBezTo>
                    <a:pt x="2005" y="1143"/>
                    <a:pt x="2004" y="1143"/>
                    <a:pt x="2004" y="1144"/>
                  </a:cubicBezTo>
                  <a:cubicBezTo>
                    <a:pt x="1947" y="1204"/>
                    <a:pt x="1875" y="1257"/>
                    <a:pt x="1790" y="1301"/>
                  </a:cubicBezTo>
                  <a:cubicBezTo>
                    <a:pt x="1633" y="1382"/>
                    <a:pt x="1441" y="1428"/>
                    <a:pt x="1237" y="1434"/>
                  </a:cubicBezTo>
                  <a:cubicBezTo>
                    <a:pt x="1259" y="1369"/>
                    <a:pt x="1259" y="1369"/>
                    <a:pt x="1259" y="1369"/>
                  </a:cubicBezTo>
                  <a:cubicBezTo>
                    <a:pt x="1296" y="1357"/>
                    <a:pt x="1296" y="1357"/>
                    <a:pt x="1296" y="1357"/>
                  </a:cubicBezTo>
                  <a:cubicBezTo>
                    <a:pt x="1300" y="1356"/>
                    <a:pt x="1303" y="1353"/>
                    <a:pt x="1305" y="1350"/>
                  </a:cubicBezTo>
                  <a:cubicBezTo>
                    <a:pt x="1307" y="1346"/>
                    <a:pt x="1307" y="1342"/>
                    <a:pt x="1306" y="1338"/>
                  </a:cubicBezTo>
                  <a:cubicBezTo>
                    <a:pt x="1304" y="1333"/>
                    <a:pt x="1299" y="1329"/>
                    <a:pt x="1293" y="1328"/>
                  </a:cubicBezTo>
                  <a:cubicBezTo>
                    <a:pt x="1291" y="1327"/>
                    <a:pt x="1289" y="1328"/>
                    <a:pt x="1287" y="1328"/>
                  </a:cubicBezTo>
                  <a:cubicBezTo>
                    <a:pt x="1250" y="1340"/>
                    <a:pt x="1250" y="1340"/>
                    <a:pt x="1250" y="1340"/>
                  </a:cubicBezTo>
                  <a:cubicBezTo>
                    <a:pt x="1190" y="1298"/>
                    <a:pt x="1190" y="1298"/>
                    <a:pt x="1190" y="1298"/>
                  </a:cubicBezTo>
                  <a:cubicBezTo>
                    <a:pt x="1189" y="1297"/>
                    <a:pt x="1187" y="1297"/>
                    <a:pt x="1186" y="1298"/>
                  </a:cubicBezTo>
                  <a:cubicBezTo>
                    <a:pt x="1175" y="1305"/>
                    <a:pt x="1175" y="1305"/>
                    <a:pt x="1175" y="1305"/>
                  </a:cubicBezTo>
                  <a:cubicBezTo>
                    <a:pt x="1173" y="1306"/>
                    <a:pt x="1173" y="1308"/>
                    <a:pt x="1174" y="1310"/>
                  </a:cubicBezTo>
                  <a:cubicBezTo>
                    <a:pt x="1203" y="1355"/>
                    <a:pt x="1203" y="1355"/>
                    <a:pt x="1203" y="1355"/>
                  </a:cubicBezTo>
                  <a:cubicBezTo>
                    <a:pt x="1183" y="1362"/>
                    <a:pt x="1183" y="1362"/>
                    <a:pt x="1183" y="1362"/>
                  </a:cubicBezTo>
                  <a:cubicBezTo>
                    <a:pt x="1182" y="1362"/>
                    <a:pt x="1180" y="1363"/>
                    <a:pt x="1179" y="1364"/>
                  </a:cubicBezTo>
                  <a:cubicBezTo>
                    <a:pt x="1152" y="1346"/>
                    <a:pt x="1152" y="1346"/>
                    <a:pt x="1152" y="1346"/>
                  </a:cubicBezTo>
                  <a:cubicBezTo>
                    <a:pt x="1151" y="1345"/>
                    <a:pt x="1149" y="1345"/>
                    <a:pt x="1148" y="1346"/>
                  </a:cubicBezTo>
                  <a:cubicBezTo>
                    <a:pt x="1141" y="1352"/>
                    <a:pt x="1141" y="1352"/>
                    <a:pt x="1141" y="1352"/>
                  </a:cubicBezTo>
                  <a:cubicBezTo>
                    <a:pt x="1140" y="1352"/>
                    <a:pt x="1139" y="1353"/>
                    <a:pt x="1139" y="1354"/>
                  </a:cubicBezTo>
                  <a:cubicBezTo>
                    <a:pt x="1139" y="1355"/>
                    <a:pt x="1140" y="1356"/>
                    <a:pt x="1140" y="1357"/>
                  </a:cubicBezTo>
                  <a:cubicBezTo>
                    <a:pt x="1148" y="1365"/>
                    <a:pt x="1154" y="1375"/>
                    <a:pt x="1157" y="1386"/>
                  </a:cubicBezTo>
                  <a:cubicBezTo>
                    <a:pt x="1161" y="1397"/>
                    <a:pt x="1162" y="1408"/>
                    <a:pt x="1160" y="1420"/>
                  </a:cubicBezTo>
                  <a:cubicBezTo>
                    <a:pt x="1160" y="1421"/>
                    <a:pt x="1161" y="1422"/>
                    <a:pt x="1161" y="1422"/>
                  </a:cubicBezTo>
                  <a:cubicBezTo>
                    <a:pt x="1162" y="1423"/>
                    <a:pt x="1163" y="1424"/>
                    <a:pt x="1164" y="1424"/>
                  </a:cubicBezTo>
                  <a:cubicBezTo>
                    <a:pt x="1173" y="1424"/>
                    <a:pt x="1173" y="1424"/>
                    <a:pt x="1173" y="1424"/>
                  </a:cubicBezTo>
                  <a:cubicBezTo>
                    <a:pt x="1175" y="1424"/>
                    <a:pt x="1176" y="1423"/>
                    <a:pt x="1176" y="1422"/>
                  </a:cubicBezTo>
                  <a:cubicBezTo>
                    <a:pt x="1188" y="1391"/>
                    <a:pt x="1188" y="1391"/>
                    <a:pt x="1188" y="1391"/>
                  </a:cubicBezTo>
                  <a:cubicBezTo>
                    <a:pt x="1190" y="1391"/>
                    <a:pt x="1191" y="1391"/>
                    <a:pt x="1192" y="1391"/>
                  </a:cubicBezTo>
                  <a:cubicBezTo>
                    <a:pt x="1213" y="1384"/>
                    <a:pt x="1213" y="1384"/>
                    <a:pt x="1213" y="1384"/>
                  </a:cubicBezTo>
                  <a:cubicBezTo>
                    <a:pt x="1215" y="1434"/>
                    <a:pt x="1215" y="1434"/>
                    <a:pt x="1215" y="1434"/>
                  </a:cubicBezTo>
                  <a:cubicBezTo>
                    <a:pt x="1215" y="1434"/>
                    <a:pt x="1215" y="1434"/>
                    <a:pt x="1215" y="1434"/>
                  </a:cubicBezTo>
                  <a:cubicBezTo>
                    <a:pt x="1152" y="1435"/>
                    <a:pt x="1088" y="1432"/>
                    <a:pt x="1023" y="1425"/>
                  </a:cubicBezTo>
                  <a:cubicBezTo>
                    <a:pt x="1007" y="1424"/>
                    <a:pt x="991" y="1421"/>
                    <a:pt x="975" y="1419"/>
                  </a:cubicBezTo>
                  <a:cubicBezTo>
                    <a:pt x="914" y="1411"/>
                    <a:pt x="854" y="1399"/>
                    <a:pt x="796" y="1384"/>
                  </a:cubicBezTo>
                  <a:cubicBezTo>
                    <a:pt x="475" y="1300"/>
                    <a:pt x="215" y="1118"/>
                    <a:pt x="104" y="902"/>
                  </a:cubicBezTo>
                  <a:cubicBezTo>
                    <a:pt x="104" y="901"/>
                    <a:pt x="103" y="901"/>
                    <a:pt x="102" y="901"/>
                  </a:cubicBezTo>
                  <a:cubicBezTo>
                    <a:pt x="101" y="900"/>
                    <a:pt x="100" y="900"/>
                    <a:pt x="99" y="901"/>
                  </a:cubicBezTo>
                  <a:cubicBezTo>
                    <a:pt x="51" y="930"/>
                    <a:pt x="51" y="930"/>
                    <a:pt x="51" y="930"/>
                  </a:cubicBezTo>
                  <a:cubicBezTo>
                    <a:pt x="49" y="931"/>
                    <a:pt x="49" y="933"/>
                    <a:pt x="49" y="934"/>
                  </a:cubicBezTo>
                  <a:cubicBezTo>
                    <a:pt x="50" y="936"/>
                    <a:pt x="51" y="937"/>
                    <a:pt x="53" y="937"/>
                  </a:cubicBezTo>
                  <a:cubicBezTo>
                    <a:pt x="61" y="937"/>
                    <a:pt x="70" y="933"/>
                    <a:pt x="70" y="933"/>
                  </a:cubicBezTo>
                  <a:cubicBezTo>
                    <a:pt x="71" y="933"/>
                    <a:pt x="72" y="933"/>
                    <a:pt x="73" y="933"/>
                  </a:cubicBezTo>
                  <a:cubicBezTo>
                    <a:pt x="73" y="933"/>
                    <a:pt x="73" y="933"/>
                    <a:pt x="73" y="933"/>
                  </a:cubicBezTo>
                  <a:cubicBezTo>
                    <a:pt x="73" y="933"/>
                    <a:pt x="73" y="933"/>
                    <a:pt x="73" y="934"/>
                  </a:cubicBezTo>
                  <a:cubicBezTo>
                    <a:pt x="73" y="934"/>
                    <a:pt x="73" y="936"/>
                    <a:pt x="69" y="937"/>
                  </a:cubicBezTo>
                  <a:cubicBezTo>
                    <a:pt x="68" y="937"/>
                    <a:pt x="58" y="941"/>
                    <a:pt x="46" y="941"/>
                  </a:cubicBezTo>
                  <a:cubicBezTo>
                    <a:pt x="44" y="941"/>
                    <a:pt x="42" y="941"/>
                    <a:pt x="41" y="941"/>
                  </a:cubicBezTo>
                  <a:cubicBezTo>
                    <a:pt x="34" y="939"/>
                    <a:pt x="31" y="934"/>
                    <a:pt x="29" y="932"/>
                  </a:cubicBezTo>
                  <a:cubicBezTo>
                    <a:pt x="28" y="929"/>
                    <a:pt x="28" y="929"/>
                    <a:pt x="28" y="929"/>
                  </a:cubicBezTo>
                  <a:cubicBezTo>
                    <a:pt x="26" y="926"/>
                    <a:pt x="25" y="918"/>
                    <a:pt x="31" y="910"/>
                  </a:cubicBezTo>
                  <a:cubicBezTo>
                    <a:pt x="38" y="901"/>
                    <a:pt x="48" y="895"/>
                    <a:pt x="48" y="895"/>
                  </a:cubicBezTo>
                  <a:cubicBezTo>
                    <a:pt x="50" y="894"/>
                    <a:pt x="51" y="894"/>
                    <a:pt x="52" y="894"/>
                  </a:cubicBezTo>
                  <a:cubicBezTo>
                    <a:pt x="52" y="894"/>
                    <a:pt x="52" y="894"/>
                    <a:pt x="52" y="894"/>
                  </a:cubicBezTo>
                  <a:cubicBezTo>
                    <a:pt x="52" y="894"/>
                    <a:pt x="53" y="895"/>
                    <a:pt x="52" y="895"/>
                  </a:cubicBezTo>
                  <a:cubicBezTo>
                    <a:pt x="52" y="895"/>
                    <a:pt x="52" y="896"/>
                    <a:pt x="51" y="896"/>
                  </a:cubicBezTo>
                  <a:cubicBezTo>
                    <a:pt x="50" y="897"/>
                    <a:pt x="43" y="902"/>
                    <a:pt x="38" y="908"/>
                  </a:cubicBezTo>
                  <a:cubicBezTo>
                    <a:pt x="37" y="909"/>
                    <a:pt x="37" y="911"/>
                    <a:pt x="38" y="912"/>
                  </a:cubicBezTo>
                  <a:cubicBezTo>
                    <a:pt x="39" y="913"/>
                    <a:pt x="39" y="913"/>
                    <a:pt x="40" y="914"/>
                  </a:cubicBezTo>
                  <a:cubicBezTo>
                    <a:pt x="41" y="914"/>
                    <a:pt x="42" y="914"/>
                    <a:pt x="42" y="913"/>
                  </a:cubicBezTo>
                  <a:cubicBezTo>
                    <a:pt x="95" y="893"/>
                    <a:pt x="95" y="893"/>
                    <a:pt x="95" y="893"/>
                  </a:cubicBezTo>
                  <a:cubicBezTo>
                    <a:pt x="96" y="892"/>
                    <a:pt x="97" y="892"/>
                    <a:pt x="97" y="891"/>
                  </a:cubicBezTo>
                  <a:cubicBezTo>
                    <a:pt x="98" y="890"/>
                    <a:pt x="98" y="889"/>
                    <a:pt x="97" y="888"/>
                  </a:cubicBezTo>
                  <a:cubicBezTo>
                    <a:pt x="91" y="876"/>
                    <a:pt x="86" y="865"/>
                    <a:pt x="82" y="854"/>
                  </a:cubicBezTo>
                  <a:cubicBezTo>
                    <a:pt x="51" y="776"/>
                    <a:pt x="39" y="697"/>
                    <a:pt x="48" y="618"/>
                  </a:cubicBezTo>
                  <a:cubicBezTo>
                    <a:pt x="68" y="433"/>
                    <a:pt x="196" y="271"/>
                    <a:pt x="408" y="161"/>
                  </a:cubicBezTo>
                  <a:cubicBezTo>
                    <a:pt x="621" y="51"/>
                    <a:pt x="893" y="7"/>
                    <a:pt x="1173" y="38"/>
                  </a:cubicBezTo>
                  <a:cubicBezTo>
                    <a:pt x="1189" y="39"/>
                    <a:pt x="1206" y="41"/>
                    <a:pt x="1222" y="44"/>
                  </a:cubicBezTo>
                  <a:cubicBezTo>
                    <a:pt x="1282" y="52"/>
                    <a:pt x="1342" y="64"/>
                    <a:pt x="1400" y="79"/>
                  </a:cubicBezTo>
                  <a:cubicBezTo>
                    <a:pt x="1745" y="169"/>
                    <a:pt x="2019" y="372"/>
                    <a:pt x="2114" y="608"/>
                  </a:cubicBezTo>
                  <a:cubicBezTo>
                    <a:pt x="2133" y="655"/>
                    <a:pt x="2145" y="702"/>
                    <a:pt x="2149" y="749"/>
                  </a:cubicBezTo>
                  <a:cubicBezTo>
                    <a:pt x="2149" y="751"/>
                    <a:pt x="2151" y="752"/>
                    <a:pt x="2152" y="752"/>
                  </a:cubicBezTo>
                  <a:cubicBezTo>
                    <a:pt x="2152" y="752"/>
                    <a:pt x="2153" y="752"/>
                    <a:pt x="2153" y="752"/>
                  </a:cubicBezTo>
                  <a:cubicBezTo>
                    <a:pt x="2206" y="752"/>
                    <a:pt x="2206" y="752"/>
                    <a:pt x="2206" y="752"/>
                  </a:cubicBezTo>
                  <a:cubicBezTo>
                    <a:pt x="2207" y="752"/>
                    <a:pt x="2208" y="752"/>
                    <a:pt x="2209" y="751"/>
                  </a:cubicBezTo>
                  <a:cubicBezTo>
                    <a:pt x="2209" y="751"/>
                    <a:pt x="2210" y="750"/>
                    <a:pt x="2210" y="749"/>
                  </a:cubicBezTo>
                  <a:cubicBezTo>
                    <a:pt x="2210" y="738"/>
                    <a:pt x="2210" y="738"/>
                    <a:pt x="2210" y="738"/>
                  </a:cubicBezTo>
                  <a:cubicBezTo>
                    <a:pt x="2245" y="758"/>
                    <a:pt x="2245" y="758"/>
                    <a:pt x="2245" y="758"/>
                  </a:cubicBezTo>
                  <a:cubicBezTo>
                    <a:pt x="2245" y="807"/>
                    <a:pt x="2245" y="807"/>
                    <a:pt x="2245" y="807"/>
                  </a:cubicBezTo>
                  <a:cubicBezTo>
                    <a:pt x="2245" y="808"/>
                    <a:pt x="2246" y="810"/>
                    <a:pt x="2248" y="810"/>
                  </a:cubicBezTo>
                  <a:cubicBezTo>
                    <a:pt x="2248" y="810"/>
                    <a:pt x="2248" y="810"/>
                    <a:pt x="2248" y="810"/>
                  </a:cubicBezTo>
                  <a:cubicBezTo>
                    <a:pt x="2262" y="810"/>
                    <a:pt x="2262" y="810"/>
                    <a:pt x="2262" y="810"/>
                  </a:cubicBezTo>
                  <a:cubicBezTo>
                    <a:pt x="2262" y="819"/>
                    <a:pt x="2262" y="819"/>
                    <a:pt x="2262" y="819"/>
                  </a:cubicBezTo>
                  <a:lnTo>
                    <a:pt x="2248" y="819"/>
                  </a:lnTo>
                  <a:close/>
                </a:path>
              </a:pathLst>
            </a:custGeom>
            <a:solidFill>
              <a:srgbClr val="008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48"/>
            <p:cNvSpPr>
              <a:spLocks noEditPoints="1"/>
            </p:cNvSpPr>
            <p:nvPr/>
          </p:nvSpPr>
          <p:spPr bwMode="auto">
            <a:xfrm>
              <a:off x="1630" y="16"/>
              <a:ext cx="5173" cy="1923"/>
            </a:xfrm>
            <a:custGeom>
              <a:avLst/>
              <a:gdLst>
                <a:gd name="T0" fmla="*/ 1634 w 2187"/>
                <a:gd name="T1" fmla="*/ 110 h 813"/>
                <a:gd name="T2" fmla="*/ 1087 w 2187"/>
                <a:gd name="T3" fmla="*/ 80 h 813"/>
                <a:gd name="T4" fmla="*/ 1088 w 2187"/>
                <a:gd name="T5" fmla="*/ 69 h 813"/>
                <a:gd name="T6" fmla="*/ 1083 w 2187"/>
                <a:gd name="T7" fmla="*/ 22 h 813"/>
                <a:gd name="T8" fmla="*/ 1069 w 2187"/>
                <a:gd name="T9" fmla="*/ 20 h 813"/>
                <a:gd name="T10" fmla="*/ 1074 w 2187"/>
                <a:gd name="T11" fmla="*/ 3 h 813"/>
                <a:gd name="T12" fmla="*/ 1042 w 2187"/>
                <a:gd name="T13" fmla="*/ 5 h 813"/>
                <a:gd name="T14" fmla="*/ 1049 w 2187"/>
                <a:gd name="T15" fmla="*/ 22 h 813"/>
                <a:gd name="T16" fmla="*/ 1015 w 2187"/>
                <a:gd name="T17" fmla="*/ 11 h 813"/>
                <a:gd name="T18" fmla="*/ 951 w 2187"/>
                <a:gd name="T19" fmla="*/ 6 h 813"/>
                <a:gd name="T20" fmla="*/ 948 w 2187"/>
                <a:gd name="T21" fmla="*/ 22 h 813"/>
                <a:gd name="T22" fmla="*/ 955 w 2187"/>
                <a:gd name="T23" fmla="*/ 25 h 813"/>
                <a:gd name="T24" fmla="*/ 962 w 2187"/>
                <a:gd name="T25" fmla="*/ 80 h 813"/>
                <a:gd name="T26" fmla="*/ 967 w 2187"/>
                <a:gd name="T27" fmla="*/ 82 h 813"/>
                <a:gd name="T28" fmla="*/ 12 w 2187"/>
                <a:gd name="T29" fmla="*/ 520 h 813"/>
                <a:gd name="T30" fmla="*/ 553 w 2187"/>
                <a:gd name="T31" fmla="*/ 788 h 813"/>
                <a:gd name="T32" fmla="*/ 1889 w 2187"/>
                <a:gd name="T33" fmla="*/ 651 h 813"/>
                <a:gd name="T34" fmla="*/ 1056 w 2187"/>
                <a:gd name="T35" fmla="*/ 18 h 813"/>
                <a:gd name="T36" fmla="*/ 1048 w 2187"/>
                <a:gd name="T37" fmla="*/ 14 h 813"/>
                <a:gd name="T38" fmla="*/ 1049 w 2187"/>
                <a:gd name="T39" fmla="*/ 9 h 813"/>
                <a:gd name="T40" fmla="*/ 1070 w 2187"/>
                <a:gd name="T41" fmla="*/ 10 h 813"/>
                <a:gd name="T42" fmla="*/ 1065 w 2187"/>
                <a:gd name="T43" fmla="*/ 13 h 813"/>
                <a:gd name="T44" fmla="*/ 1062 w 2187"/>
                <a:gd name="T45" fmla="*/ 27 h 813"/>
                <a:gd name="T46" fmla="*/ 1081 w 2187"/>
                <a:gd name="T47" fmla="*/ 29 h 813"/>
                <a:gd name="T48" fmla="*/ 1069 w 2187"/>
                <a:gd name="T49" fmla="*/ 65 h 813"/>
                <a:gd name="T50" fmla="*/ 1032 w 2187"/>
                <a:gd name="T51" fmla="*/ 68 h 813"/>
                <a:gd name="T52" fmla="*/ 1010 w 2187"/>
                <a:gd name="T53" fmla="*/ 69 h 813"/>
                <a:gd name="T54" fmla="*/ 968 w 2187"/>
                <a:gd name="T55" fmla="*/ 72 h 813"/>
                <a:gd name="T56" fmla="*/ 961 w 2187"/>
                <a:gd name="T57" fmla="*/ 18 h 813"/>
                <a:gd name="T58" fmla="*/ 955 w 2187"/>
                <a:gd name="T59" fmla="*/ 13 h 813"/>
                <a:gd name="T60" fmla="*/ 1008 w 2187"/>
                <a:gd name="T61" fmla="*/ 11 h 813"/>
                <a:gd name="T62" fmla="*/ 1013 w 2187"/>
                <a:gd name="T63" fmla="*/ 34 h 813"/>
                <a:gd name="T64" fmla="*/ 1072 w 2187"/>
                <a:gd name="T65" fmla="*/ 72 h 813"/>
                <a:gd name="T66" fmla="*/ 1077 w 2187"/>
                <a:gd name="T67" fmla="*/ 88 h 813"/>
                <a:gd name="T68" fmla="*/ 1061 w 2187"/>
                <a:gd name="T69" fmla="*/ 82 h 813"/>
                <a:gd name="T70" fmla="*/ 1072 w 2187"/>
                <a:gd name="T71" fmla="*/ 72 h 813"/>
                <a:gd name="T72" fmla="*/ 1033 w 2187"/>
                <a:gd name="T73" fmla="*/ 75 h 813"/>
                <a:gd name="T74" fmla="*/ 1043 w 2187"/>
                <a:gd name="T75" fmla="*/ 84 h 813"/>
                <a:gd name="T76" fmla="*/ 1024 w 2187"/>
                <a:gd name="T77" fmla="*/ 85 h 813"/>
                <a:gd name="T78" fmla="*/ 1047 w 2187"/>
                <a:gd name="T79" fmla="*/ 93 h 813"/>
                <a:gd name="T80" fmla="*/ 1056 w 2187"/>
                <a:gd name="T81" fmla="*/ 73 h 813"/>
                <a:gd name="T82" fmla="*/ 1049 w 2187"/>
                <a:gd name="T83" fmla="*/ 93 h 813"/>
                <a:gd name="T84" fmla="*/ 994 w 2187"/>
                <a:gd name="T85" fmla="*/ 65 h 813"/>
                <a:gd name="T86" fmla="*/ 991 w 2187"/>
                <a:gd name="T87" fmla="*/ 97 h 813"/>
                <a:gd name="T88" fmla="*/ 974 w 2187"/>
                <a:gd name="T89" fmla="*/ 82 h 813"/>
                <a:gd name="T90" fmla="*/ 1012 w 2187"/>
                <a:gd name="T91" fmla="*/ 76 h 813"/>
                <a:gd name="T92" fmla="*/ 1020 w 2187"/>
                <a:gd name="T93" fmla="*/ 95 h 813"/>
                <a:gd name="T94" fmla="*/ 1887 w 2187"/>
                <a:gd name="T95" fmla="*/ 644 h 813"/>
                <a:gd name="T96" fmla="*/ 554 w 2187"/>
                <a:gd name="T97" fmla="*/ 781 h 813"/>
                <a:gd name="T98" fmla="*/ 20 w 2187"/>
                <a:gd name="T99" fmla="*/ 519 h 813"/>
                <a:gd name="T100" fmla="*/ 1259 w 2187"/>
                <a:gd name="T101" fmla="*/ 93 h 813"/>
                <a:gd name="T102" fmla="*/ 2168 w 2187"/>
                <a:gd name="T103" fmla="*/ 379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87" h="813">
                  <a:moveTo>
                    <a:pt x="2175" y="378"/>
                  </a:moveTo>
                  <a:cubicBezTo>
                    <a:pt x="2163" y="284"/>
                    <a:pt x="2042" y="203"/>
                    <a:pt x="1835" y="149"/>
                  </a:cubicBezTo>
                  <a:cubicBezTo>
                    <a:pt x="1774" y="133"/>
                    <a:pt x="1706" y="120"/>
                    <a:pt x="1634" y="110"/>
                  </a:cubicBezTo>
                  <a:cubicBezTo>
                    <a:pt x="1518" y="94"/>
                    <a:pt x="1392" y="85"/>
                    <a:pt x="1259" y="86"/>
                  </a:cubicBezTo>
                  <a:cubicBezTo>
                    <a:pt x="1201" y="86"/>
                    <a:pt x="1142" y="87"/>
                    <a:pt x="1084" y="91"/>
                  </a:cubicBezTo>
                  <a:cubicBezTo>
                    <a:pt x="1086" y="88"/>
                    <a:pt x="1087" y="84"/>
                    <a:pt x="1087" y="80"/>
                  </a:cubicBezTo>
                  <a:cubicBezTo>
                    <a:pt x="1086" y="77"/>
                    <a:pt x="1085" y="74"/>
                    <a:pt x="1083" y="71"/>
                  </a:cubicBezTo>
                  <a:cubicBezTo>
                    <a:pt x="1085" y="71"/>
                    <a:pt x="1085" y="71"/>
                    <a:pt x="1085" y="71"/>
                  </a:cubicBezTo>
                  <a:cubicBezTo>
                    <a:pt x="1087" y="71"/>
                    <a:pt x="1088" y="70"/>
                    <a:pt x="1088" y="69"/>
                  </a:cubicBezTo>
                  <a:cubicBezTo>
                    <a:pt x="1093" y="62"/>
                    <a:pt x="1095" y="54"/>
                    <a:pt x="1094" y="46"/>
                  </a:cubicBezTo>
                  <a:cubicBezTo>
                    <a:pt x="1093" y="37"/>
                    <a:pt x="1090" y="30"/>
                    <a:pt x="1085" y="23"/>
                  </a:cubicBezTo>
                  <a:cubicBezTo>
                    <a:pt x="1084" y="23"/>
                    <a:pt x="1084" y="22"/>
                    <a:pt x="1083" y="22"/>
                  </a:cubicBezTo>
                  <a:cubicBezTo>
                    <a:pt x="1082" y="22"/>
                    <a:pt x="1082" y="22"/>
                    <a:pt x="1082" y="22"/>
                  </a:cubicBezTo>
                  <a:cubicBezTo>
                    <a:pt x="1069" y="23"/>
                    <a:pt x="1069" y="23"/>
                    <a:pt x="1069" y="23"/>
                  </a:cubicBezTo>
                  <a:cubicBezTo>
                    <a:pt x="1069" y="20"/>
                    <a:pt x="1069" y="20"/>
                    <a:pt x="1069" y="20"/>
                  </a:cubicBezTo>
                  <a:cubicBezTo>
                    <a:pt x="1071" y="20"/>
                    <a:pt x="1073" y="19"/>
                    <a:pt x="1075" y="17"/>
                  </a:cubicBezTo>
                  <a:cubicBezTo>
                    <a:pt x="1076" y="15"/>
                    <a:pt x="1077" y="12"/>
                    <a:pt x="1077" y="10"/>
                  </a:cubicBezTo>
                  <a:cubicBezTo>
                    <a:pt x="1077" y="7"/>
                    <a:pt x="1076" y="5"/>
                    <a:pt x="1074" y="3"/>
                  </a:cubicBezTo>
                  <a:cubicBezTo>
                    <a:pt x="1072" y="1"/>
                    <a:pt x="1069" y="0"/>
                    <a:pt x="1066" y="0"/>
                  </a:cubicBezTo>
                  <a:cubicBezTo>
                    <a:pt x="1049" y="2"/>
                    <a:pt x="1049" y="2"/>
                    <a:pt x="1049" y="2"/>
                  </a:cubicBezTo>
                  <a:cubicBezTo>
                    <a:pt x="1046" y="2"/>
                    <a:pt x="1044" y="3"/>
                    <a:pt x="1042" y="5"/>
                  </a:cubicBezTo>
                  <a:cubicBezTo>
                    <a:pt x="1040" y="7"/>
                    <a:pt x="1039" y="10"/>
                    <a:pt x="1040" y="12"/>
                  </a:cubicBezTo>
                  <a:cubicBezTo>
                    <a:pt x="1040" y="15"/>
                    <a:pt x="1041" y="17"/>
                    <a:pt x="1043" y="19"/>
                  </a:cubicBezTo>
                  <a:cubicBezTo>
                    <a:pt x="1045" y="21"/>
                    <a:pt x="1047" y="22"/>
                    <a:pt x="1049" y="22"/>
                  </a:cubicBezTo>
                  <a:cubicBezTo>
                    <a:pt x="1049" y="24"/>
                    <a:pt x="1049" y="24"/>
                    <a:pt x="1049" y="24"/>
                  </a:cubicBezTo>
                  <a:cubicBezTo>
                    <a:pt x="1016" y="27"/>
                    <a:pt x="1016" y="27"/>
                    <a:pt x="1016" y="27"/>
                  </a:cubicBezTo>
                  <a:cubicBezTo>
                    <a:pt x="1015" y="11"/>
                    <a:pt x="1015" y="11"/>
                    <a:pt x="1015" y="11"/>
                  </a:cubicBezTo>
                  <a:cubicBezTo>
                    <a:pt x="1015" y="8"/>
                    <a:pt x="1014" y="6"/>
                    <a:pt x="1012" y="4"/>
                  </a:cubicBezTo>
                  <a:cubicBezTo>
                    <a:pt x="1010" y="3"/>
                    <a:pt x="1007" y="2"/>
                    <a:pt x="1005" y="2"/>
                  </a:cubicBezTo>
                  <a:cubicBezTo>
                    <a:pt x="951" y="6"/>
                    <a:pt x="951" y="6"/>
                    <a:pt x="951" y="6"/>
                  </a:cubicBezTo>
                  <a:cubicBezTo>
                    <a:pt x="950" y="6"/>
                    <a:pt x="949" y="6"/>
                    <a:pt x="948" y="7"/>
                  </a:cubicBezTo>
                  <a:cubicBezTo>
                    <a:pt x="948" y="8"/>
                    <a:pt x="947" y="9"/>
                    <a:pt x="947" y="10"/>
                  </a:cubicBezTo>
                  <a:cubicBezTo>
                    <a:pt x="948" y="22"/>
                    <a:pt x="948" y="22"/>
                    <a:pt x="948" y="22"/>
                  </a:cubicBezTo>
                  <a:cubicBezTo>
                    <a:pt x="948" y="23"/>
                    <a:pt x="949" y="24"/>
                    <a:pt x="949" y="24"/>
                  </a:cubicBezTo>
                  <a:cubicBezTo>
                    <a:pt x="950" y="25"/>
                    <a:pt x="951" y="25"/>
                    <a:pt x="952" y="25"/>
                  </a:cubicBezTo>
                  <a:cubicBezTo>
                    <a:pt x="955" y="25"/>
                    <a:pt x="955" y="25"/>
                    <a:pt x="955" y="25"/>
                  </a:cubicBezTo>
                  <a:cubicBezTo>
                    <a:pt x="959" y="77"/>
                    <a:pt x="959" y="77"/>
                    <a:pt x="959" y="77"/>
                  </a:cubicBezTo>
                  <a:cubicBezTo>
                    <a:pt x="959" y="78"/>
                    <a:pt x="960" y="79"/>
                    <a:pt x="962" y="80"/>
                  </a:cubicBezTo>
                  <a:cubicBezTo>
                    <a:pt x="962" y="80"/>
                    <a:pt x="962" y="80"/>
                    <a:pt x="962" y="80"/>
                  </a:cubicBezTo>
                  <a:cubicBezTo>
                    <a:pt x="962" y="80"/>
                    <a:pt x="963" y="80"/>
                    <a:pt x="963" y="80"/>
                  </a:cubicBezTo>
                  <a:cubicBezTo>
                    <a:pt x="967" y="80"/>
                    <a:pt x="967" y="80"/>
                    <a:pt x="967" y="80"/>
                  </a:cubicBezTo>
                  <a:cubicBezTo>
                    <a:pt x="967" y="81"/>
                    <a:pt x="967" y="82"/>
                    <a:pt x="967" y="82"/>
                  </a:cubicBezTo>
                  <a:cubicBezTo>
                    <a:pt x="967" y="89"/>
                    <a:pt x="970" y="94"/>
                    <a:pt x="975" y="98"/>
                  </a:cubicBezTo>
                  <a:cubicBezTo>
                    <a:pt x="715" y="121"/>
                    <a:pt x="477" y="173"/>
                    <a:pt x="298" y="247"/>
                  </a:cubicBezTo>
                  <a:cubicBezTo>
                    <a:pt x="102" y="328"/>
                    <a:pt x="0" y="425"/>
                    <a:pt x="12" y="520"/>
                  </a:cubicBezTo>
                  <a:cubicBezTo>
                    <a:pt x="24" y="614"/>
                    <a:pt x="145" y="695"/>
                    <a:pt x="352" y="749"/>
                  </a:cubicBezTo>
                  <a:cubicBezTo>
                    <a:pt x="352" y="749"/>
                    <a:pt x="352" y="749"/>
                    <a:pt x="352" y="749"/>
                  </a:cubicBezTo>
                  <a:cubicBezTo>
                    <a:pt x="413" y="765"/>
                    <a:pt x="481" y="778"/>
                    <a:pt x="553" y="788"/>
                  </a:cubicBezTo>
                  <a:cubicBezTo>
                    <a:pt x="669" y="805"/>
                    <a:pt x="795" y="813"/>
                    <a:pt x="928" y="813"/>
                  </a:cubicBezTo>
                  <a:cubicBezTo>
                    <a:pt x="997" y="812"/>
                    <a:pt x="1067" y="810"/>
                    <a:pt x="1138" y="805"/>
                  </a:cubicBezTo>
                  <a:cubicBezTo>
                    <a:pt x="1427" y="787"/>
                    <a:pt x="1693" y="732"/>
                    <a:pt x="1889" y="651"/>
                  </a:cubicBezTo>
                  <a:cubicBezTo>
                    <a:pt x="2085" y="570"/>
                    <a:pt x="2187" y="473"/>
                    <a:pt x="2175" y="378"/>
                  </a:cubicBezTo>
                  <a:moveTo>
                    <a:pt x="1057" y="27"/>
                  </a:moveTo>
                  <a:cubicBezTo>
                    <a:pt x="1056" y="18"/>
                    <a:pt x="1056" y="18"/>
                    <a:pt x="1056" y="18"/>
                  </a:cubicBezTo>
                  <a:cubicBezTo>
                    <a:pt x="1056" y="16"/>
                    <a:pt x="1054" y="14"/>
                    <a:pt x="1052" y="14"/>
                  </a:cubicBezTo>
                  <a:cubicBezTo>
                    <a:pt x="1050" y="15"/>
                    <a:pt x="1050" y="15"/>
                    <a:pt x="1050" y="15"/>
                  </a:cubicBezTo>
                  <a:cubicBezTo>
                    <a:pt x="1049" y="15"/>
                    <a:pt x="1048" y="14"/>
                    <a:pt x="1048" y="14"/>
                  </a:cubicBezTo>
                  <a:cubicBezTo>
                    <a:pt x="1047" y="13"/>
                    <a:pt x="1047" y="13"/>
                    <a:pt x="1047" y="12"/>
                  </a:cubicBezTo>
                  <a:cubicBezTo>
                    <a:pt x="1047" y="11"/>
                    <a:pt x="1047" y="10"/>
                    <a:pt x="1048" y="10"/>
                  </a:cubicBezTo>
                  <a:cubicBezTo>
                    <a:pt x="1048" y="9"/>
                    <a:pt x="1049" y="9"/>
                    <a:pt x="1049" y="9"/>
                  </a:cubicBezTo>
                  <a:cubicBezTo>
                    <a:pt x="1067" y="8"/>
                    <a:pt x="1067" y="8"/>
                    <a:pt x="1067" y="8"/>
                  </a:cubicBezTo>
                  <a:cubicBezTo>
                    <a:pt x="1068" y="7"/>
                    <a:pt x="1068" y="8"/>
                    <a:pt x="1069" y="8"/>
                  </a:cubicBezTo>
                  <a:cubicBezTo>
                    <a:pt x="1069" y="9"/>
                    <a:pt x="1070" y="9"/>
                    <a:pt x="1070" y="10"/>
                  </a:cubicBezTo>
                  <a:cubicBezTo>
                    <a:pt x="1070" y="11"/>
                    <a:pt x="1070" y="12"/>
                    <a:pt x="1069" y="12"/>
                  </a:cubicBezTo>
                  <a:cubicBezTo>
                    <a:pt x="1069" y="13"/>
                    <a:pt x="1068" y="13"/>
                    <a:pt x="1067" y="13"/>
                  </a:cubicBezTo>
                  <a:cubicBezTo>
                    <a:pt x="1065" y="13"/>
                    <a:pt x="1065" y="13"/>
                    <a:pt x="1065" y="13"/>
                  </a:cubicBezTo>
                  <a:cubicBezTo>
                    <a:pt x="1064" y="14"/>
                    <a:pt x="1063" y="14"/>
                    <a:pt x="1062" y="15"/>
                  </a:cubicBezTo>
                  <a:cubicBezTo>
                    <a:pt x="1062" y="15"/>
                    <a:pt x="1062" y="16"/>
                    <a:pt x="1062" y="17"/>
                  </a:cubicBezTo>
                  <a:cubicBezTo>
                    <a:pt x="1062" y="27"/>
                    <a:pt x="1062" y="27"/>
                    <a:pt x="1062" y="27"/>
                  </a:cubicBezTo>
                  <a:cubicBezTo>
                    <a:pt x="1062" y="29"/>
                    <a:pt x="1064" y="30"/>
                    <a:pt x="1065" y="30"/>
                  </a:cubicBezTo>
                  <a:cubicBezTo>
                    <a:pt x="1066" y="30"/>
                    <a:pt x="1066" y="30"/>
                    <a:pt x="1066" y="30"/>
                  </a:cubicBezTo>
                  <a:cubicBezTo>
                    <a:pt x="1081" y="29"/>
                    <a:pt x="1081" y="29"/>
                    <a:pt x="1081" y="29"/>
                  </a:cubicBezTo>
                  <a:cubicBezTo>
                    <a:pt x="1084" y="34"/>
                    <a:pt x="1086" y="40"/>
                    <a:pt x="1087" y="46"/>
                  </a:cubicBezTo>
                  <a:cubicBezTo>
                    <a:pt x="1087" y="53"/>
                    <a:pt x="1086" y="59"/>
                    <a:pt x="1083" y="64"/>
                  </a:cubicBezTo>
                  <a:cubicBezTo>
                    <a:pt x="1069" y="65"/>
                    <a:pt x="1069" y="65"/>
                    <a:pt x="1069" y="65"/>
                  </a:cubicBezTo>
                  <a:cubicBezTo>
                    <a:pt x="1069" y="65"/>
                    <a:pt x="1069" y="65"/>
                    <a:pt x="1069" y="65"/>
                  </a:cubicBezTo>
                  <a:cubicBezTo>
                    <a:pt x="1069" y="65"/>
                    <a:pt x="1069" y="65"/>
                    <a:pt x="1069" y="65"/>
                  </a:cubicBezTo>
                  <a:cubicBezTo>
                    <a:pt x="1032" y="68"/>
                    <a:pt x="1032" y="68"/>
                    <a:pt x="1032" y="68"/>
                  </a:cubicBezTo>
                  <a:cubicBezTo>
                    <a:pt x="1032" y="68"/>
                    <a:pt x="1032" y="68"/>
                    <a:pt x="1032" y="68"/>
                  </a:cubicBezTo>
                  <a:cubicBezTo>
                    <a:pt x="1032" y="68"/>
                    <a:pt x="1032" y="68"/>
                    <a:pt x="1032" y="68"/>
                  </a:cubicBezTo>
                  <a:cubicBezTo>
                    <a:pt x="1010" y="69"/>
                    <a:pt x="1010" y="69"/>
                    <a:pt x="1010" y="69"/>
                  </a:cubicBezTo>
                  <a:cubicBezTo>
                    <a:pt x="1007" y="64"/>
                    <a:pt x="1002" y="60"/>
                    <a:pt x="995" y="58"/>
                  </a:cubicBezTo>
                  <a:cubicBezTo>
                    <a:pt x="993" y="58"/>
                    <a:pt x="991" y="58"/>
                    <a:pt x="988" y="58"/>
                  </a:cubicBezTo>
                  <a:cubicBezTo>
                    <a:pt x="979" y="58"/>
                    <a:pt x="971" y="64"/>
                    <a:pt x="968" y="72"/>
                  </a:cubicBezTo>
                  <a:cubicBezTo>
                    <a:pt x="966" y="73"/>
                    <a:pt x="966" y="73"/>
                    <a:pt x="966" y="73"/>
                  </a:cubicBezTo>
                  <a:cubicBezTo>
                    <a:pt x="962" y="21"/>
                    <a:pt x="962" y="21"/>
                    <a:pt x="962" y="21"/>
                  </a:cubicBezTo>
                  <a:cubicBezTo>
                    <a:pt x="962" y="20"/>
                    <a:pt x="962" y="19"/>
                    <a:pt x="961" y="18"/>
                  </a:cubicBezTo>
                  <a:cubicBezTo>
                    <a:pt x="960" y="18"/>
                    <a:pt x="959" y="17"/>
                    <a:pt x="958" y="17"/>
                  </a:cubicBezTo>
                  <a:cubicBezTo>
                    <a:pt x="955" y="18"/>
                    <a:pt x="955" y="18"/>
                    <a:pt x="955" y="18"/>
                  </a:cubicBezTo>
                  <a:cubicBezTo>
                    <a:pt x="955" y="13"/>
                    <a:pt x="955" y="13"/>
                    <a:pt x="955" y="13"/>
                  </a:cubicBezTo>
                  <a:cubicBezTo>
                    <a:pt x="1005" y="9"/>
                    <a:pt x="1005" y="9"/>
                    <a:pt x="1005" y="9"/>
                  </a:cubicBezTo>
                  <a:cubicBezTo>
                    <a:pt x="1006" y="9"/>
                    <a:pt x="1007" y="9"/>
                    <a:pt x="1007" y="10"/>
                  </a:cubicBezTo>
                  <a:cubicBezTo>
                    <a:pt x="1008" y="10"/>
                    <a:pt x="1008" y="11"/>
                    <a:pt x="1008" y="11"/>
                  </a:cubicBezTo>
                  <a:cubicBezTo>
                    <a:pt x="1009" y="31"/>
                    <a:pt x="1009" y="31"/>
                    <a:pt x="1009" y="31"/>
                  </a:cubicBezTo>
                  <a:cubicBezTo>
                    <a:pt x="1009" y="32"/>
                    <a:pt x="1010" y="33"/>
                    <a:pt x="1010" y="33"/>
                  </a:cubicBezTo>
                  <a:cubicBezTo>
                    <a:pt x="1011" y="34"/>
                    <a:pt x="1012" y="34"/>
                    <a:pt x="1013" y="34"/>
                  </a:cubicBezTo>
                  <a:cubicBezTo>
                    <a:pt x="1053" y="31"/>
                    <a:pt x="1053" y="31"/>
                    <a:pt x="1053" y="31"/>
                  </a:cubicBezTo>
                  <a:cubicBezTo>
                    <a:pt x="1055" y="31"/>
                    <a:pt x="1057" y="29"/>
                    <a:pt x="1057" y="27"/>
                  </a:cubicBezTo>
                  <a:moveTo>
                    <a:pt x="1072" y="72"/>
                  </a:moveTo>
                  <a:cubicBezTo>
                    <a:pt x="1072" y="72"/>
                    <a:pt x="1072" y="72"/>
                    <a:pt x="1073" y="73"/>
                  </a:cubicBezTo>
                  <a:cubicBezTo>
                    <a:pt x="1076" y="74"/>
                    <a:pt x="1079" y="77"/>
                    <a:pt x="1080" y="81"/>
                  </a:cubicBezTo>
                  <a:cubicBezTo>
                    <a:pt x="1080" y="83"/>
                    <a:pt x="1079" y="86"/>
                    <a:pt x="1077" y="88"/>
                  </a:cubicBezTo>
                  <a:cubicBezTo>
                    <a:pt x="1076" y="90"/>
                    <a:pt x="1073" y="91"/>
                    <a:pt x="1071" y="91"/>
                  </a:cubicBezTo>
                  <a:cubicBezTo>
                    <a:pt x="1070" y="91"/>
                    <a:pt x="1069" y="91"/>
                    <a:pt x="1068" y="91"/>
                  </a:cubicBezTo>
                  <a:cubicBezTo>
                    <a:pt x="1064" y="90"/>
                    <a:pt x="1061" y="86"/>
                    <a:pt x="1061" y="82"/>
                  </a:cubicBezTo>
                  <a:cubicBezTo>
                    <a:pt x="1060" y="77"/>
                    <a:pt x="1064" y="73"/>
                    <a:pt x="1069" y="72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70" y="72"/>
                    <a:pt x="1071" y="72"/>
                    <a:pt x="1072" y="72"/>
                  </a:cubicBezTo>
                  <a:moveTo>
                    <a:pt x="1026" y="78"/>
                  </a:moveTo>
                  <a:cubicBezTo>
                    <a:pt x="1028" y="76"/>
                    <a:pt x="1030" y="75"/>
                    <a:pt x="1033" y="75"/>
                  </a:cubicBezTo>
                  <a:cubicBezTo>
                    <a:pt x="1033" y="75"/>
                    <a:pt x="1033" y="75"/>
                    <a:pt x="1033" y="75"/>
                  </a:cubicBezTo>
                  <a:cubicBezTo>
                    <a:pt x="1033" y="75"/>
                    <a:pt x="1034" y="75"/>
                    <a:pt x="1035" y="75"/>
                  </a:cubicBezTo>
                  <a:cubicBezTo>
                    <a:pt x="1035" y="75"/>
                    <a:pt x="1035" y="75"/>
                    <a:pt x="1036" y="75"/>
                  </a:cubicBezTo>
                  <a:cubicBezTo>
                    <a:pt x="1040" y="76"/>
                    <a:pt x="1042" y="80"/>
                    <a:pt x="1043" y="84"/>
                  </a:cubicBezTo>
                  <a:cubicBezTo>
                    <a:pt x="1043" y="89"/>
                    <a:pt x="1039" y="93"/>
                    <a:pt x="1034" y="94"/>
                  </a:cubicBezTo>
                  <a:cubicBezTo>
                    <a:pt x="1033" y="94"/>
                    <a:pt x="1033" y="94"/>
                    <a:pt x="1032" y="94"/>
                  </a:cubicBezTo>
                  <a:cubicBezTo>
                    <a:pt x="1028" y="93"/>
                    <a:pt x="1024" y="89"/>
                    <a:pt x="1024" y="85"/>
                  </a:cubicBezTo>
                  <a:cubicBezTo>
                    <a:pt x="1024" y="82"/>
                    <a:pt x="1025" y="80"/>
                    <a:pt x="1026" y="78"/>
                  </a:cubicBezTo>
                  <a:moveTo>
                    <a:pt x="1049" y="93"/>
                  </a:moveTo>
                  <a:cubicBezTo>
                    <a:pt x="1048" y="93"/>
                    <a:pt x="1048" y="93"/>
                    <a:pt x="1047" y="93"/>
                  </a:cubicBezTo>
                  <a:cubicBezTo>
                    <a:pt x="1049" y="90"/>
                    <a:pt x="1050" y="87"/>
                    <a:pt x="1050" y="83"/>
                  </a:cubicBezTo>
                  <a:cubicBezTo>
                    <a:pt x="1050" y="80"/>
                    <a:pt x="1048" y="77"/>
                    <a:pt x="1046" y="74"/>
                  </a:cubicBezTo>
                  <a:cubicBezTo>
                    <a:pt x="1056" y="73"/>
                    <a:pt x="1056" y="73"/>
                    <a:pt x="1056" y="73"/>
                  </a:cubicBezTo>
                  <a:cubicBezTo>
                    <a:pt x="1054" y="76"/>
                    <a:pt x="1053" y="79"/>
                    <a:pt x="1054" y="83"/>
                  </a:cubicBezTo>
                  <a:cubicBezTo>
                    <a:pt x="1054" y="86"/>
                    <a:pt x="1055" y="90"/>
                    <a:pt x="1057" y="92"/>
                  </a:cubicBezTo>
                  <a:cubicBezTo>
                    <a:pt x="1055" y="92"/>
                    <a:pt x="1052" y="93"/>
                    <a:pt x="1049" y="93"/>
                  </a:cubicBezTo>
                  <a:moveTo>
                    <a:pt x="989" y="65"/>
                  </a:moveTo>
                  <a:cubicBezTo>
                    <a:pt x="990" y="65"/>
                    <a:pt x="991" y="65"/>
                    <a:pt x="992" y="65"/>
                  </a:cubicBezTo>
                  <a:cubicBezTo>
                    <a:pt x="993" y="65"/>
                    <a:pt x="993" y="65"/>
                    <a:pt x="994" y="65"/>
                  </a:cubicBezTo>
                  <a:cubicBezTo>
                    <a:pt x="1000" y="67"/>
                    <a:pt x="1005" y="73"/>
                    <a:pt x="1006" y="80"/>
                  </a:cubicBezTo>
                  <a:cubicBezTo>
                    <a:pt x="1006" y="84"/>
                    <a:pt x="1005" y="88"/>
                    <a:pt x="1002" y="91"/>
                  </a:cubicBezTo>
                  <a:cubicBezTo>
                    <a:pt x="999" y="95"/>
                    <a:pt x="995" y="96"/>
                    <a:pt x="991" y="97"/>
                  </a:cubicBezTo>
                  <a:cubicBezTo>
                    <a:pt x="990" y="97"/>
                    <a:pt x="989" y="97"/>
                    <a:pt x="987" y="97"/>
                  </a:cubicBezTo>
                  <a:cubicBezTo>
                    <a:pt x="987" y="97"/>
                    <a:pt x="986" y="96"/>
                    <a:pt x="986" y="96"/>
                  </a:cubicBezTo>
                  <a:cubicBezTo>
                    <a:pt x="979" y="95"/>
                    <a:pt x="974" y="89"/>
                    <a:pt x="974" y="82"/>
                  </a:cubicBezTo>
                  <a:cubicBezTo>
                    <a:pt x="973" y="73"/>
                    <a:pt x="980" y="65"/>
                    <a:pt x="989" y="65"/>
                  </a:cubicBezTo>
                  <a:moveTo>
                    <a:pt x="1013" y="79"/>
                  </a:moveTo>
                  <a:cubicBezTo>
                    <a:pt x="1013" y="78"/>
                    <a:pt x="1013" y="77"/>
                    <a:pt x="1012" y="76"/>
                  </a:cubicBezTo>
                  <a:cubicBezTo>
                    <a:pt x="1019" y="76"/>
                    <a:pt x="1019" y="76"/>
                    <a:pt x="1019" y="76"/>
                  </a:cubicBezTo>
                  <a:cubicBezTo>
                    <a:pt x="1017" y="79"/>
                    <a:pt x="1017" y="82"/>
                    <a:pt x="1017" y="86"/>
                  </a:cubicBezTo>
                  <a:cubicBezTo>
                    <a:pt x="1017" y="89"/>
                    <a:pt x="1018" y="92"/>
                    <a:pt x="1020" y="95"/>
                  </a:cubicBezTo>
                  <a:cubicBezTo>
                    <a:pt x="1016" y="95"/>
                    <a:pt x="1012" y="95"/>
                    <a:pt x="1007" y="96"/>
                  </a:cubicBezTo>
                  <a:cubicBezTo>
                    <a:pt x="1011" y="91"/>
                    <a:pt x="1013" y="85"/>
                    <a:pt x="1013" y="79"/>
                  </a:cubicBezTo>
                  <a:moveTo>
                    <a:pt x="1887" y="644"/>
                  </a:moveTo>
                  <a:cubicBezTo>
                    <a:pt x="1692" y="725"/>
                    <a:pt x="1426" y="779"/>
                    <a:pt x="1138" y="798"/>
                  </a:cubicBezTo>
                  <a:cubicBezTo>
                    <a:pt x="1067" y="803"/>
                    <a:pt x="997" y="805"/>
                    <a:pt x="928" y="805"/>
                  </a:cubicBezTo>
                  <a:cubicBezTo>
                    <a:pt x="796" y="806"/>
                    <a:pt x="670" y="797"/>
                    <a:pt x="554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482" y="771"/>
                    <a:pt x="415" y="758"/>
                    <a:pt x="354" y="742"/>
                  </a:cubicBezTo>
                  <a:cubicBezTo>
                    <a:pt x="150" y="689"/>
                    <a:pt x="31" y="610"/>
                    <a:pt x="20" y="519"/>
                  </a:cubicBezTo>
                  <a:cubicBezTo>
                    <a:pt x="8" y="428"/>
                    <a:pt x="108" y="333"/>
                    <a:pt x="301" y="254"/>
                  </a:cubicBezTo>
                  <a:cubicBezTo>
                    <a:pt x="496" y="173"/>
                    <a:pt x="762" y="119"/>
                    <a:pt x="1049" y="100"/>
                  </a:cubicBezTo>
                  <a:cubicBezTo>
                    <a:pt x="1119" y="95"/>
                    <a:pt x="1190" y="93"/>
                    <a:pt x="1259" y="93"/>
                  </a:cubicBezTo>
                  <a:cubicBezTo>
                    <a:pt x="1392" y="93"/>
                    <a:pt x="1518" y="101"/>
                    <a:pt x="1633" y="117"/>
                  </a:cubicBezTo>
                  <a:cubicBezTo>
                    <a:pt x="1705" y="127"/>
                    <a:pt x="1772" y="140"/>
                    <a:pt x="1834" y="156"/>
                  </a:cubicBezTo>
                  <a:cubicBezTo>
                    <a:pt x="2038" y="209"/>
                    <a:pt x="2156" y="288"/>
                    <a:pt x="2168" y="379"/>
                  </a:cubicBezTo>
                  <a:cubicBezTo>
                    <a:pt x="2179" y="471"/>
                    <a:pt x="2079" y="565"/>
                    <a:pt x="1887" y="644"/>
                  </a:cubicBezTo>
                </a:path>
              </a:pathLst>
            </a:custGeom>
            <a:solidFill>
              <a:srgbClr val="40B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49"/>
            <p:cNvSpPr>
              <a:spLocks noEditPoints="1"/>
            </p:cNvSpPr>
            <p:nvPr/>
          </p:nvSpPr>
          <p:spPr bwMode="auto">
            <a:xfrm>
              <a:off x="3927" y="52"/>
              <a:ext cx="73" cy="87"/>
            </a:xfrm>
            <a:custGeom>
              <a:avLst/>
              <a:gdLst>
                <a:gd name="T0" fmla="*/ 29 w 31"/>
                <a:gd name="T1" fmla="*/ 8 h 37"/>
                <a:gd name="T2" fmla="*/ 22 w 31"/>
                <a:gd name="T3" fmla="*/ 0 h 37"/>
                <a:gd name="T4" fmla="*/ 20 w 31"/>
                <a:gd name="T5" fmla="*/ 0 h 37"/>
                <a:gd name="T6" fmla="*/ 8 w 31"/>
                <a:gd name="T7" fmla="*/ 1 h 37"/>
                <a:gd name="T8" fmla="*/ 0 w 31"/>
                <a:gd name="T9" fmla="*/ 10 h 37"/>
                <a:gd name="T10" fmla="*/ 2 w 31"/>
                <a:gd name="T11" fmla="*/ 29 h 37"/>
                <a:gd name="T12" fmla="*/ 8 w 31"/>
                <a:gd name="T13" fmla="*/ 37 h 37"/>
                <a:gd name="T14" fmla="*/ 9 w 31"/>
                <a:gd name="T15" fmla="*/ 37 h 37"/>
                <a:gd name="T16" fmla="*/ 11 w 31"/>
                <a:gd name="T17" fmla="*/ 37 h 37"/>
                <a:gd name="T18" fmla="*/ 23 w 31"/>
                <a:gd name="T19" fmla="*/ 36 h 37"/>
                <a:gd name="T20" fmla="*/ 30 w 31"/>
                <a:gd name="T21" fmla="*/ 27 h 37"/>
                <a:gd name="T22" fmla="*/ 29 w 31"/>
                <a:gd name="T23" fmla="*/ 8 h 37"/>
                <a:gd name="T24" fmla="*/ 23 w 31"/>
                <a:gd name="T25" fmla="*/ 28 h 37"/>
                <a:gd name="T26" fmla="*/ 23 w 31"/>
                <a:gd name="T27" fmla="*/ 29 h 37"/>
                <a:gd name="T28" fmla="*/ 22 w 31"/>
                <a:gd name="T29" fmla="*/ 29 h 37"/>
                <a:gd name="T30" fmla="*/ 10 w 31"/>
                <a:gd name="T31" fmla="*/ 30 h 37"/>
                <a:gd name="T32" fmla="*/ 9 w 31"/>
                <a:gd name="T33" fmla="*/ 29 h 37"/>
                <a:gd name="T34" fmla="*/ 7 w 31"/>
                <a:gd name="T35" fmla="*/ 9 h 37"/>
                <a:gd name="T36" fmla="*/ 8 w 31"/>
                <a:gd name="T37" fmla="*/ 8 h 37"/>
                <a:gd name="T38" fmla="*/ 21 w 31"/>
                <a:gd name="T39" fmla="*/ 7 h 37"/>
                <a:gd name="T40" fmla="*/ 22 w 31"/>
                <a:gd name="T41" fmla="*/ 8 h 37"/>
                <a:gd name="T42" fmla="*/ 23 w 31"/>
                <a:gd name="T43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37">
                  <a:moveTo>
                    <a:pt x="29" y="8"/>
                  </a:moveTo>
                  <a:cubicBezTo>
                    <a:pt x="29" y="4"/>
                    <a:pt x="26" y="1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1"/>
                    <a:pt x="0" y="5"/>
                    <a:pt x="0" y="1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3"/>
                    <a:pt x="4" y="36"/>
                    <a:pt x="8" y="37"/>
                  </a:cubicBezTo>
                  <a:cubicBezTo>
                    <a:pt x="8" y="37"/>
                    <a:pt x="9" y="37"/>
                    <a:pt x="9" y="37"/>
                  </a:cubicBezTo>
                  <a:cubicBezTo>
                    <a:pt x="9" y="37"/>
                    <a:pt x="10" y="37"/>
                    <a:pt x="11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7" y="36"/>
                    <a:pt x="31" y="32"/>
                    <a:pt x="30" y="27"/>
                  </a:cubicBezTo>
                  <a:lnTo>
                    <a:pt x="29" y="8"/>
                  </a:lnTo>
                  <a:close/>
                  <a:moveTo>
                    <a:pt x="23" y="28"/>
                  </a:moveTo>
                  <a:cubicBezTo>
                    <a:pt x="23" y="28"/>
                    <a:pt x="23" y="29"/>
                    <a:pt x="23" y="29"/>
                  </a:cubicBezTo>
                  <a:cubicBezTo>
                    <a:pt x="23" y="29"/>
                    <a:pt x="22" y="29"/>
                    <a:pt x="22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2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8"/>
                    <a:pt x="22" y="8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rgbClr val="40B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67552">
                <a:lnSpc>
                  <a:spcPct val="130000"/>
                </a:lnSpc>
              </a:pPr>
              <a:endParaRPr lang="zh-CN" altLang="en-US" sz="15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70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712252" y="1143002"/>
            <a:ext cx="7247853" cy="544123"/>
            <a:chOff x="860084" y="1518397"/>
            <a:chExt cx="7255561" cy="544767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860086" y="1518399"/>
              <a:ext cx="7255559" cy="5404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161757" tIns="45652" rIns="91305" bIns="45652" anchor="ctr"/>
            <a:lstStyle/>
            <a:p>
              <a:pPr marL="608076" defTabSz="914080">
                <a:lnSpc>
                  <a:spcPct val="130000"/>
                </a:lnSpc>
                <a:defRPr/>
              </a:pPr>
              <a:r>
                <a:rPr lang="en-US" altLang="zh-CN" sz="2100" b="1" kern="0" spc="-25" dirty="0">
                  <a:solidFill>
                    <a:prstClr val="white"/>
                  </a:solidFill>
                  <a:cs typeface="+mn-ea"/>
                  <a:sym typeface="+mn-lt"/>
                </a:rPr>
                <a:t>4 Carrier aggregation  to 8  Carrier aggregation</a:t>
              </a: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 rot="5400000">
              <a:off x="860044" y="1518437"/>
              <a:ext cx="540445" cy="540365"/>
            </a:xfrm>
            <a:prstGeom prst="teardrop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89866" tIns="45652" rIns="91305" bIns="45652" anchor="ctr"/>
            <a:lstStyle/>
            <a:p>
              <a:pPr algn="ctr" defTabSz="914080">
                <a:lnSpc>
                  <a:spcPct val="130000"/>
                </a:lnSpc>
                <a:defRPr/>
              </a:pPr>
              <a:endParaRPr lang="en-US" altLang="zh-CN" sz="21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860085" y="1522717"/>
              <a:ext cx="540365" cy="540447"/>
            </a:xfrm>
            <a:prstGeom prst="teardrop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89866" tIns="45652" rIns="91305" bIns="45652" anchor="ctr"/>
            <a:lstStyle/>
            <a:p>
              <a:pPr algn="ctr" defTabSz="914080">
                <a:lnSpc>
                  <a:spcPct val="130000"/>
                </a:lnSpc>
                <a:defRPr/>
              </a:pPr>
              <a:r>
                <a:rPr lang="en-US" altLang="zh-CN" sz="21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3" name="组合 13"/>
          <p:cNvGrpSpPr>
            <a:grpSpLocks/>
          </p:cNvGrpSpPr>
          <p:nvPr/>
        </p:nvGrpSpPr>
        <p:grpSpPr bwMode="auto">
          <a:xfrm>
            <a:off x="712252" y="2231248"/>
            <a:ext cx="7247851" cy="544117"/>
            <a:chOff x="860085" y="1518400"/>
            <a:chExt cx="7255555" cy="544762"/>
          </a:xfrm>
        </p:grpSpPr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860085" y="1518400"/>
              <a:ext cx="7255555" cy="5404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161757" tIns="45652" rIns="91305" bIns="45652" anchor="ctr"/>
            <a:lstStyle/>
            <a:p>
              <a:pPr marL="608076" defTabSz="914080">
                <a:lnSpc>
                  <a:spcPct val="130000"/>
                </a:lnSpc>
                <a:defRPr/>
              </a:pPr>
              <a:r>
                <a:rPr lang="en-US" altLang="zh-CN" sz="2100" dirty="0">
                  <a:solidFill>
                    <a:srgbClr val="FFFFFF"/>
                  </a:solidFill>
                  <a:cs typeface="+mn-ea"/>
                  <a:sym typeface="+mn-lt"/>
                </a:rPr>
                <a:t>Massive MIMO – ensure best throughputs </a:t>
              </a:r>
            </a:p>
          </p:txBody>
        </p:sp>
        <p:sp>
          <p:nvSpPr>
            <p:cNvPr id="23" name="AutoShape 7"/>
            <p:cNvSpPr>
              <a:spLocks noChangeArrowheads="1"/>
            </p:cNvSpPr>
            <p:nvPr/>
          </p:nvSpPr>
          <p:spPr bwMode="auto">
            <a:xfrm rot="5400000">
              <a:off x="860044" y="1518441"/>
              <a:ext cx="540447" cy="540365"/>
            </a:xfrm>
            <a:prstGeom prst="teardrop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89866" tIns="45652" rIns="91305" bIns="45652" anchor="ctr"/>
            <a:lstStyle/>
            <a:p>
              <a:pPr algn="ctr" defTabSz="914080">
                <a:lnSpc>
                  <a:spcPct val="130000"/>
                </a:lnSpc>
                <a:defRPr/>
              </a:pPr>
              <a:endParaRPr lang="en-US" altLang="zh-CN" sz="2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AutoShape 7"/>
            <p:cNvSpPr>
              <a:spLocks noChangeArrowheads="1"/>
            </p:cNvSpPr>
            <p:nvPr/>
          </p:nvSpPr>
          <p:spPr bwMode="auto">
            <a:xfrm>
              <a:off x="860085" y="1522715"/>
              <a:ext cx="540365" cy="540447"/>
            </a:xfrm>
            <a:prstGeom prst="teardrop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89866" tIns="45652" rIns="91305" bIns="45652" anchor="ctr"/>
            <a:lstStyle/>
            <a:p>
              <a:pPr algn="ctr" defTabSz="914080">
                <a:lnSpc>
                  <a:spcPct val="130000"/>
                </a:lnSpc>
                <a:defRPr/>
              </a:pPr>
              <a:r>
                <a:rPr lang="en-US" altLang="zh-CN" sz="21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4" name="组合 9"/>
          <p:cNvGrpSpPr>
            <a:grpSpLocks/>
          </p:cNvGrpSpPr>
          <p:nvPr/>
        </p:nvGrpSpPr>
        <p:grpSpPr bwMode="auto">
          <a:xfrm>
            <a:off x="712252" y="1687125"/>
            <a:ext cx="7247853" cy="544123"/>
            <a:chOff x="860084" y="1518397"/>
            <a:chExt cx="7255561" cy="544767"/>
          </a:xfrm>
        </p:grpSpPr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860086" y="1518399"/>
              <a:ext cx="7255559" cy="5404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3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161757" tIns="45652" rIns="91305" bIns="45652" anchor="ctr"/>
            <a:lstStyle/>
            <a:p>
              <a:pPr marL="608076" defTabSz="914080">
                <a:lnSpc>
                  <a:spcPct val="130000"/>
                </a:lnSpc>
                <a:defRPr/>
              </a:pPr>
              <a:r>
                <a:rPr lang="en-US" altLang="zh-CN" sz="2100" dirty="0">
                  <a:solidFill>
                    <a:srgbClr val="FFFFFF"/>
                  </a:solidFill>
                  <a:cs typeface="+mn-ea"/>
                  <a:sym typeface="+mn-lt"/>
                </a:rPr>
                <a:t>256QAM efficiency on coding level </a:t>
              </a: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 rot="5400000">
              <a:off x="860044" y="1518437"/>
              <a:ext cx="540445" cy="540365"/>
            </a:xfrm>
            <a:prstGeom prst="teardrop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89866" tIns="45652" rIns="91305" bIns="45652" anchor="ctr"/>
            <a:lstStyle/>
            <a:p>
              <a:pPr algn="ctr" defTabSz="914080">
                <a:lnSpc>
                  <a:spcPct val="130000"/>
                </a:lnSpc>
                <a:defRPr/>
              </a:pPr>
              <a:endParaRPr lang="en-US" altLang="zh-CN" sz="2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860085" y="1522717"/>
              <a:ext cx="540365" cy="540447"/>
            </a:xfrm>
            <a:prstGeom prst="teardrop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89866" tIns="45652" rIns="91305" bIns="45652" anchor="ctr"/>
            <a:lstStyle/>
            <a:p>
              <a:pPr algn="ctr" defTabSz="914080">
                <a:lnSpc>
                  <a:spcPct val="130000"/>
                </a:lnSpc>
                <a:defRPr/>
              </a:pPr>
              <a:r>
                <a:rPr lang="en-US" altLang="zh-CN" sz="21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2253" y="3211286"/>
            <a:ext cx="7058124" cy="1223412"/>
          </a:xfrm>
          <a:prstGeom prst="rect">
            <a:avLst/>
          </a:prstGeom>
          <a:noFill/>
        </p:spPr>
        <p:txBody>
          <a:bodyPr wrap="square" lIns="68542" tIns="34271" rIns="68542" bIns="34271" rtlCol="0">
            <a:spAutoFit/>
          </a:bodyPr>
          <a:lstStyle/>
          <a:p>
            <a:pPr defTabSz="767552"/>
            <a:r>
              <a:rPr lang="en-US" sz="1500" dirty="0">
                <a:solidFill>
                  <a:prstClr val="white"/>
                </a:solidFill>
              </a:rPr>
              <a:t>Up to 50% faster from click to download ;</a:t>
            </a:r>
          </a:p>
          <a:p>
            <a:pPr defTabSz="767552"/>
            <a:r>
              <a:rPr lang="en-US" sz="1500" dirty="0">
                <a:solidFill>
                  <a:prstClr val="white"/>
                </a:solidFill>
              </a:rPr>
              <a:t>Better spectrum utilization to have faster speeds  up to 5x faster  </a:t>
            </a:r>
            <a:r>
              <a:rPr lang="en-US" sz="1500" dirty="0" err="1">
                <a:solidFill>
                  <a:prstClr val="white"/>
                </a:solidFill>
              </a:rPr>
              <a:t>vs</a:t>
            </a:r>
            <a:r>
              <a:rPr lang="en-US" sz="1500" dirty="0">
                <a:solidFill>
                  <a:prstClr val="white"/>
                </a:solidFill>
              </a:rPr>
              <a:t> LTE;</a:t>
            </a:r>
          </a:p>
          <a:p>
            <a:pPr defTabSz="767552"/>
            <a:r>
              <a:rPr lang="en-US" sz="1500" dirty="0">
                <a:solidFill>
                  <a:prstClr val="white"/>
                </a:solidFill>
              </a:rPr>
              <a:t>Better coverage efficiency with adaptive network;  </a:t>
            </a:r>
          </a:p>
          <a:p>
            <a:pPr defTabSz="767552"/>
            <a:r>
              <a:rPr lang="en-US" sz="1500" dirty="0">
                <a:solidFill>
                  <a:prstClr val="white"/>
                </a:solidFill>
              </a:rPr>
              <a:t> </a:t>
            </a:r>
          </a:p>
          <a:p>
            <a:pPr defTabSz="767552"/>
            <a:r>
              <a:rPr lang="en-US" sz="1500" dirty="0">
                <a:solidFill>
                  <a:prstClr val="black"/>
                </a:solidFill>
              </a:rPr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2111" y="293917"/>
            <a:ext cx="6148827" cy="484748"/>
          </a:xfrm>
          <a:prstGeom prst="rect">
            <a:avLst/>
          </a:prstGeom>
          <a:noFill/>
        </p:spPr>
        <p:txBody>
          <a:bodyPr wrap="square" lIns="68542" tIns="34271" rIns="68542" bIns="34271" rtlCol="0">
            <a:spAutoFit/>
          </a:bodyPr>
          <a:lstStyle/>
          <a:p>
            <a:pPr defTabSz="767552"/>
            <a:r>
              <a:rPr lang="en-US" sz="2700" dirty="0">
                <a:solidFill>
                  <a:prstClr val="white"/>
                </a:solidFill>
              </a:rPr>
              <a:t>4.5G  is about </a:t>
            </a:r>
          </a:p>
        </p:txBody>
      </p:sp>
    </p:spTree>
    <p:extLst>
      <p:ext uri="{BB962C8B-B14F-4D97-AF65-F5344CB8AC3E}">
        <p14:creationId xmlns:p14="http://schemas.microsoft.com/office/powerpoint/2010/main" val="24687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7600" y="3706014"/>
            <a:ext cx="8510400" cy="885600"/>
          </a:xfrm>
          <a:prstGeom prst="rect">
            <a:avLst/>
          </a:prstGeom>
        </p:spPr>
        <p:txBody>
          <a:bodyPr vert="horz" lIns="25200" tIns="25200" rIns="25200" bIns="252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dirty="0" smtClean="0"/>
              <a:t>Täname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858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17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23528" y="1491630"/>
            <a:ext cx="3996952" cy="1404156"/>
          </a:xfrm>
          <a:prstGeom prst="rect">
            <a:avLst/>
          </a:prstGeom>
        </p:spPr>
        <p:txBody>
          <a:bodyPr>
            <a:noAutofit/>
          </a:bodyPr>
          <a:lstStyle>
            <a:lvl1pPr marL="316800" indent="-316800" algn="l" defTabSz="914400" rtl="0" eaLnBrk="1" latinLnBrk="0" hangingPunct="1">
              <a:lnSpc>
                <a:spcPct val="100000"/>
              </a:lnSpc>
              <a:spcBef>
                <a:spcPts val="563"/>
              </a:spcBef>
              <a:spcAft>
                <a:spcPts val="600"/>
              </a:spcAft>
              <a:buClr>
                <a:srgbClr val="0019AF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600" indent="-266400" algn="l" defTabSz="914400" rtl="0" eaLnBrk="1" latinLnBrk="0" hangingPunct="1">
              <a:spcBef>
                <a:spcPts val="488"/>
              </a:spcBef>
              <a:spcAft>
                <a:spcPts val="600"/>
              </a:spcAft>
              <a:buClr>
                <a:srgbClr val="FF64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266400" algn="l" defTabSz="914400" rtl="0" eaLnBrk="1" latinLnBrk="0" hangingPunct="1">
              <a:spcBef>
                <a:spcPts val="488"/>
              </a:spcBef>
              <a:spcAft>
                <a:spcPts val="600"/>
              </a:spcAft>
              <a:buClr>
                <a:srgbClr val="0019AF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266400" algn="l" defTabSz="914400" rtl="0" eaLnBrk="1" latinLnBrk="0" hangingPunct="1">
              <a:spcBef>
                <a:spcPts val="488"/>
              </a:spcBef>
              <a:spcAft>
                <a:spcPts val="600"/>
              </a:spcAft>
              <a:buClr>
                <a:srgbClr val="0019AF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266400" algn="l" defTabSz="914400" rtl="0" eaLnBrk="1" latinLnBrk="0" hangingPunct="1">
              <a:spcBef>
                <a:spcPts val="488"/>
              </a:spcBef>
              <a:spcAft>
                <a:spcPts val="600"/>
              </a:spcAft>
              <a:buClr>
                <a:srgbClr val="0019AF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26640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26640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-26640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-26640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3200" dirty="0" smtClean="0">
                <a:solidFill>
                  <a:srgbClr val="000000"/>
                </a:solidFill>
              </a:rPr>
              <a:t>97% Eestimaast </a:t>
            </a:r>
          </a:p>
          <a:p>
            <a:r>
              <a:rPr lang="et-EE" sz="3200" dirty="0" smtClean="0">
                <a:solidFill>
                  <a:srgbClr val="000000"/>
                </a:solidFill>
              </a:rPr>
              <a:t>98% elanikkonnast </a:t>
            </a:r>
            <a:endParaRPr lang="et-EE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5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48400"/>
            <a:ext cx="6120680" cy="954000"/>
          </a:xfrm>
        </p:spPr>
        <p:txBody>
          <a:bodyPr/>
          <a:lstStyle/>
          <a:p>
            <a:r>
              <a:rPr lang="et-EE" dirty="0" smtClean="0"/>
              <a:t>Elisa on turuliider eraklientide arvus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18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82255"/>
            <a:ext cx="6264696" cy="376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92280" y="454847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900" i="1" dirty="0" smtClean="0"/>
              <a:t>*Turu-uuringute AS uuring, 2015</a:t>
            </a:r>
            <a:endParaRPr lang="et-EE" sz="900" i="1" dirty="0"/>
          </a:p>
        </p:txBody>
      </p:sp>
    </p:spTree>
    <p:extLst>
      <p:ext uri="{BB962C8B-B14F-4D97-AF65-F5344CB8AC3E}">
        <p14:creationId xmlns:p14="http://schemas.microsoft.com/office/powerpoint/2010/main" val="225459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00" y="248400"/>
            <a:ext cx="5263312" cy="954000"/>
          </a:xfrm>
        </p:spPr>
        <p:txBody>
          <a:bodyPr>
            <a:noAutofit/>
          </a:bodyPr>
          <a:lstStyle/>
          <a:p>
            <a:r>
              <a:rPr lang="et-EE" sz="3200" dirty="0" smtClean="0"/>
              <a:t>Võrgu võimendamise projekt tõi </a:t>
            </a:r>
            <a:r>
              <a:rPr lang="et-EE" sz="3200" dirty="0" err="1" smtClean="0"/>
              <a:t>Elisale</a:t>
            </a:r>
            <a:r>
              <a:rPr lang="et-EE" sz="3200" dirty="0" smtClean="0"/>
              <a:t> ainuüksi 2015:</a:t>
            </a:r>
            <a:endParaRPr lang="et-E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42173"/>
            <a:ext cx="5400600" cy="187354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t-EE" sz="2800" dirty="0" smtClean="0"/>
              <a:t>1094 tugijaama uuendust</a:t>
            </a:r>
            <a:endParaRPr lang="et-EE" sz="2800" dirty="0"/>
          </a:p>
          <a:p>
            <a:pPr lvl="1"/>
            <a:r>
              <a:rPr lang="et-EE" sz="2600" dirty="0" smtClean="0"/>
              <a:t>4G - 424 </a:t>
            </a:r>
          </a:p>
          <a:p>
            <a:pPr lvl="1"/>
            <a:r>
              <a:rPr lang="et-EE" sz="2600" dirty="0" smtClean="0"/>
              <a:t>3G - 363</a:t>
            </a:r>
            <a:endParaRPr lang="et-EE" sz="2600" dirty="0"/>
          </a:p>
          <a:p>
            <a:pPr lvl="1"/>
            <a:r>
              <a:rPr lang="et-EE" sz="2600" dirty="0" smtClean="0"/>
              <a:t>2G - 307 </a:t>
            </a:r>
            <a:endParaRPr lang="et-EE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19</a:t>
            </a:fld>
            <a:endParaRPr lang="fi-FI"/>
          </a:p>
        </p:txBody>
      </p:sp>
      <p:pic>
        <p:nvPicPr>
          <p:cNvPr id="3074" name="Picture 2" descr="C:\Users\marika.raiski\Downloads\elis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64" y="-78150"/>
            <a:ext cx="3542464" cy="5314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4774167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t-EE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579862"/>
            <a:ext cx="2293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Telia Eesti 2014: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dirty="0" smtClean="0"/>
              <a:t>742 uuendust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dirty="0" smtClean="0"/>
              <a:t>2G </a:t>
            </a:r>
            <a:r>
              <a:rPr lang="et-EE" sz="1600" dirty="0"/>
              <a:t>– </a:t>
            </a:r>
            <a:r>
              <a:rPr lang="et-EE" sz="1600" dirty="0" smtClean="0"/>
              <a:t>300 </a:t>
            </a:r>
            <a:endParaRPr lang="et-EE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dirty="0" smtClean="0"/>
              <a:t>3G – 130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1600" dirty="0" smtClean="0"/>
              <a:t>4G </a:t>
            </a:r>
            <a:r>
              <a:rPr lang="et-EE" sz="1600" dirty="0"/>
              <a:t>– </a:t>
            </a:r>
            <a:r>
              <a:rPr lang="et-EE" sz="1600" dirty="0" smtClean="0"/>
              <a:t>310 </a:t>
            </a:r>
          </a:p>
          <a:p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357986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Tele2: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Uut </a:t>
            </a:r>
            <a:r>
              <a:rPr lang="et-EE" dirty="0" err="1" smtClean="0"/>
              <a:t>tj</a:t>
            </a:r>
            <a:r>
              <a:rPr lang="et-EE" dirty="0" smtClean="0"/>
              <a:t> </a:t>
            </a:r>
            <a:r>
              <a:rPr lang="et-EE" dirty="0"/>
              <a:t>– </a:t>
            </a:r>
            <a:r>
              <a:rPr lang="et-EE" dirty="0" smtClean="0"/>
              <a:t>340</a:t>
            </a:r>
            <a:endParaRPr lang="et-EE" dirty="0"/>
          </a:p>
        </p:txBody>
      </p:sp>
      <p:pic>
        <p:nvPicPr>
          <p:cNvPr id="10" name="Picture 4" descr="http://foorum.hinnavaatlus.ee/files/telia_17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36" y="3435846"/>
            <a:ext cx="131172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upload.wikimedia.org/wikipedia/commons/thumb/6/69/Tele2_logo.svg/355px-Tele2_logo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67250"/>
            <a:ext cx="792088" cy="31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07904" y="-20538"/>
            <a:ext cx="4464496" cy="5231616"/>
          </a:xfrm>
          <a:prstGeom prst="rect">
            <a:avLst/>
          </a:prstGeom>
          <a:gradFill>
            <a:gsLst>
              <a:gs pos="13000">
                <a:schemeClr val="bg1">
                  <a:lumMod val="13000"/>
                  <a:lumOff val="87000"/>
                  <a:alpha val="0"/>
                </a:schemeClr>
              </a:gs>
              <a:gs pos="49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  <a:lumMod val="10000"/>
                  <a:lumOff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>
              <a:noFill/>
            </a:endParaRPr>
          </a:p>
        </p:txBody>
      </p:sp>
      <p:pic>
        <p:nvPicPr>
          <p:cNvPr id="13" name="Picture 2" descr="http://elisa.com/img/elisa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3" y="1419622"/>
            <a:ext cx="1008112" cy="7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5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Täna kavas</a:t>
            </a:r>
            <a:endParaRPr lang="et-E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47946" y="1489917"/>
            <a:ext cx="2406542" cy="2121846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Elisa tee 4,5G-ni</a:t>
            </a:r>
          </a:p>
          <a:p>
            <a:r>
              <a:rPr lang="et-EE" dirty="0" smtClean="0"/>
              <a:t>Mida võidab uutest tehnoloogiatest meie klient?</a:t>
            </a:r>
          </a:p>
          <a:p>
            <a:r>
              <a:rPr lang="et-EE" dirty="0" smtClean="0"/>
              <a:t>Teeme testi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6444208" y="1389186"/>
            <a:ext cx="2304256" cy="2190676"/>
          </a:xfrm>
        </p:spPr>
        <p:txBody>
          <a:bodyPr>
            <a:normAutofit/>
          </a:bodyPr>
          <a:lstStyle/>
          <a:p>
            <a:r>
              <a:rPr lang="et-EE" dirty="0" smtClean="0"/>
              <a:t>Mis on 4,5G ja kuhu edasi?</a:t>
            </a:r>
          </a:p>
          <a:p>
            <a:r>
              <a:rPr lang="et-EE" dirty="0" smtClean="0"/>
              <a:t>Kus </a:t>
            </a:r>
            <a:r>
              <a:rPr lang="et-EE" dirty="0"/>
              <a:t>kliendid seda kasutada </a:t>
            </a:r>
            <a:r>
              <a:rPr lang="et-EE" dirty="0" smtClean="0"/>
              <a:t>saavad?</a:t>
            </a:r>
          </a:p>
          <a:p>
            <a:pPr marL="313200" lvl="1" indent="0">
              <a:buNone/>
            </a:pPr>
            <a:endParaRPr lang="et-EE" dirty="0"/>
          </a:p>
        </p:txBody>
      </p:sp>
      <p:pic>
        <p:nvPicPr>
          <p:cNvPr id="1026" name="Picture 2" descr="P:\Suhtekorraldus\TAASTATUD\Suhtekorraldus\Elisa asutuse pildid\Elisa_kõneisikud\Elisa kõneisikud 2015\Elisa kõneisikud ja juhtrühm\Internetiversioon\JPEG\CE8Q6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4" y="1389186"/>
            <a:ext cx="1508291" cy="226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462144" y="3715480"/>
            <a:ext cx="1492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/>
              <a:t>Toomas Polli</a:t>
            </a:r>
          </a:p>
        </p:txBody>
      </p:sp>
      <p:pic>
        <p:nvPicPr>
          <p:cNvPr id="7" name="Picture 2" descr="C:\Users\marika.raiski\AppData\Local\Microsoft\Windows\Temporary Internet Files\Content.Outlook\4NH889Z5\phot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165" y="1389186"/>
            <a:ext cx="1505935" cy="226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99993" y="3708981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err="1" smtClean="0"/>
              <a:t>Aurimas</a:t>
            </a:r>
            <a:r>
              <a:rPr lang="et-EE" dirty="0" smtClean="0"/>
              <a:t> </a:t>
            </a:r>
            <a:r>
              <a:rPr lang="et-EE" dirty="0" err="1" smtClean="0"/>
              <a:t>Eidziunas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305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6" name="Rectangle 5"/>
          <p:cNvSpPr/>
          <p:nvPr/>
        </p:nvSpPr>
        <p:spPr>
          <a:xfrm>
            <a:off x="383900" y="3715480"/>
            <a:ext cx="3366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/>
              <a:t>Kristo Kork</a:t>
            </a:r>
          </a:p>
          <a:p>
            <a:r>
              <a:rPr lang="et-EE" dirty="0" smtClean="0"/>
              <a:t>Raadiovõrkude valdkonna juht</a:t>
            </a:r>
            <a:endParaRPr lang="et-EE" dirty="0"/>
          </a:p>
        </p:txBody>
      </p:sp>
      <p:sp>
        <p:nvSpPr>
          <p:cNvPr id="9" name="Rectangle 8"/>
          <p:cNvSpPr/>
          <p:nvPr/>
        </p:nvSpPr>
        <p:spPr>
          <a:xfrm>
            <a:off x="4283969" y="3708981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err="1" smtClean="0"/>
              <a:t>Adam</a:t>
            </a:r>
            <a:r>
              <a:rPr lang="et-EE" dirty="0" smtClean="0"/>
              <a:t> </a:t>
            </a:r>
            <a:r>
              <a:rPr lang="et-EE" dirty="0" err="1" smtClean="0"/>
              <a:t>Liujie</a:t>
            </a:r>
            <a:endParaRPr lang="et-EE" dirty="0" smtClean="0"/>
          </a:p>
          <a:p>
            <a:r>
              <a:rPr lang="et-EE" dirty="0" err="1" smtClean="0"/>
              <a:t>Country</a:t>
            </a:r>
            <a:r>
              <a:rPr lang="et-EE" dirty="0" smtClean="0"/>
              <a:t> </a:t>
            </a:r>
            <a:r>
              <a:rPr lang="et-EE" dirty="0" err="1" smtClean="0"/>
              <a:t>manager</a:t>
            </a:r>
            <a:endParaRPr lang="et-EE" dirty="0"/>
          </a:p>
        </p:txBody>
      </p:sp>
      <p:pic>
        <p:nvPicPr>
          <p:cNvPr id="8" name="Picture 2" descr="Kristo K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0" y="1419622"/>
            <a:ext cx="1595812" cy="2166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ika.raiski\AppData\Local\Microsoft\Windows\Temporary Internet Files\Content.Outlook\4NH889Z5\Adam Li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419622"/>
            <a:ext cx="2088232" cy="2201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_95A4720_l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36562"/>
            <a:ext cx="9254446" cy="586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TextBox 4"/>
          <p:cNvSpPr txBox="1"/>
          <p:nvPr/>
        </p:nvSpPr>
        <p:spPr>
          <a:xfrm>
            <a:off x="1187624" y="4731990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t-EE" dirty="0"/>
          </a:p>
        </p:txBody>
      </p:sp>
      <p:sp>
        <p:nvSpPr>
          <p:cNvPr id="9" name="Rectangle 8"/>
          <p:cNvSpPr/>
          <p:nvPr/>
        </p:nvSpPr>
        <p:spPr>
          <a:xfrm>
            <a:off x="-36512" y="-236562"/>
            <a:ext cx="7884368" cy="5860864"/>
          </a:xfrm>
          <a:prstGeom prst="rect">
            <a:avLst/>
          </a:prstGeom>
          <a:gradFill>
            <a:gsLst>
              <a:gs pos="13000">
                <a:schemeClr val="bg1">
                  <a:alpha val="90000"/>
                </a:schemeClr>
              </a:gs>
              <a:gs pos="24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  <a:lumMod val="10000"/>
                  <a:lumOff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24000" y="1314000"/>
            <a:ext cx="4175992" cy="2697910"/>
          </a:xfrm>
        </p:spPr>
        <p:txBody>
          <a:bodyPr>
            <a:normAutofit/>
          </a:bodyPr>
          <a:lstStyle/>
          <a:p>
            <a:r>
              <a:rPr lang="et-EE" dirty="0" smtClean="0"/>
              <a:t>Kasutuses 4G edasiarendused</a:t>
            </a:r>
          </a:p>
          <a:p>
            <a:pPr lvl="1"/>
            <a:r>
              <a:rPr lang="et-EE" sz="1700" dirty="0" smtClean="0"/>
              <a:t>Kahe sageduse liitmine (</a:t>
            </a:r>
            <a:r>
              <a:rPr lang="et-EE" sz="1700" dirty="0" err="1" smtClean="0"/>
              <a:t>carrier</a:t>
            </a:r>
            <a:r>
              <a:rPr lang="et-EE" sz="1700" dirty="0" smtClean="0"/>
              <a:t> </a:t>
            </a:r>
            <a:r>
              <a:rPr lang="et-EE" sz="1700" dirty="0" err="1" smtClean="0"/>
              <a:t>aggregation</a:t>
            </a:r>
            <a:r>
              <a:rPr lang="et-EE" sz="1700" dirty="0" smtClean="0"/>
              <a:t>)</a:t>
            </a:r>
          </a:p>
          <a:p>
            <a:r>
              <a:rPr lang="et-EE" dirty="0" smtClean="0"/>
              <a:t>Kiirused kliendile kuni 300 </a:t>
            </a:r>
            <a:r>
              <a:rPr lang="et-EE" dirty="0" err="1" smtClean="0"/>
              <a:t>Mbit/s</a:t>
            </a:r>
            <a:endParaRPr lang="et-EE" dirty="0" smtClean="0"/>
          </a:p>
          <a:p>
            <a:r>
              <a:rPr lang="et-EE" dirty="0" smtClean="0"/>
              <a:t>Tugijaamad </a:t>
            </a:r>
            <a:r>
              <a:rPr lang="et-EE" dirty="0"/>
              <a:t>Tallinnas ja </a:t>
            </a:r>
            <a:r>
              <a:rPr lang="et-EE" dirty="0" smtClean="0"/>
              <a:t>Tartus</a:t>
            </a:r>
          </a:p>
          <a:p>
            <a:pPr marL="0" indent="0">
              <a:buNone/>
            </a:pPr>
            <a:endParaRPr lang="et-EE" dirty="0" smtClean="0"/>
          </a:p>
          <a:p>
            <a:endParaRPr lang="et-EE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248400"/>
            <a:ext cx="8510400" cy="954000"/>
          </a:xfrm>
        </p:spPr>
        <p:txBody>
          <a:bodyPr/>
          <a:lstStyle/>
          <a:p>
            <a:r>
              <a:rPr lang="et-EE" dirty="0" err="1" smtClean="0"/>
              <a:t>Elisas</a:t>
            </a:r>
            <a:r>
              <a:rPr lang="et-EE" dirty="0" smtClean="0"/>
              <a:t> olemas juba täna</a:t>
            </a:r>
            <a:endParaRPr lang="et-EE" dirty="0"/>
          </a:p>
        </p:txBody>
      </p:sp>
      <p:pic>
        <p:nvPicPr>
          <p:cNvPr id="13" name="Splash_corn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956" y="4247636"/>
            <a:ext cx="1080000" cy="89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05" y="-884634"/>
            <a:ext cx="5706795" cy="65071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36512" y="-236562"/>
            <a:ext cx="11089232" cy="5860864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33000">
                <a:schemeClr val="bg1"/>
              </a:gs>
              <a:gs pos="100000">
                <a:schemeClr val="accent2">
                  <a:lumMod val="20000"/>
                  <a:lumOff val="80000"/>
                  <a:alpha val="1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347614"/>
            <a:ext cx="4392016" cy="2808312"/>
          </a:xfrm>
        </p:spPr>
        <p:txBody>
          <a:bodyPr>
            <a:normAutofit fontScale="92500" lnSpcReduction="10000"/>
          </a:bodyPr>
          <a:lstStyle/>
          <a:p>
            <a:r>
              <a:rPr lang="et-EE" dirty="0" smtClean="0">
                <a:solidFill>
                  <a:srgbClr val="FF0000"/>
                </a:solidFill>
              </a:rPr>
              <a:t>Kuni 375 </a:t>
            </a:r>
            <a:r>
              <a:rPr lang="et-EE" dirty="0" err="1">
                <a:solidFill>
                  <a:srgbClr val="FF0000"/>
                </a:solidFill>
              </a:rPr>
              <a:t>Mbit/s</a:t>
            </a:r>
            <a:r>
              <a:rPr lang="et-EE" dirty="0">
                <a:solidFill>
                  <a:srgbClr val="FF0000"/>
                </a:solidFill>
              </a:rPr>
              <a:t> </a:t>
            </a:r>
            <a:r>
              <a:rPr lang="et-EE" dirty="0" smtClean="0">
                <a:solidFill>
                  <a:srgbClr val="FF0000"/>
                </a:solidFill>
              </a:rPr>
              <a:t>võimaldavad </a:t>
            </a:r>
            <a:r>
              <a:rPr lang="et-EE" dirty="0">
                <a:solidFill>
                  <a:srgbClr val="FF0000"/>
                </a:solidFill>
              </a:rPr>
              <a:t>4G </a:t>
            </a:r>
            <a:r>
              <a:rPr lang="et-EE" dirty="0" smtClean="0">
                <a:solidFill>
                  <a:srgbClr val="FF0000"/>
                </a:solidFill>
              </a:rPr>
              <a:t>3CC </a:t>
            </a:r>
            <a:r>
              <a:rPr lang="et-EE" dirty="0">
                <a:solidFill>
                  <a:srgbClr val="FF0000"/>
                </a:solidFill>
              </a:rPr>
              <a:t>tehnoloogial tugijaamad </a:t>
            </a:r>
            <a:r>
              <a:rPr lang="et-EE" dirty="0" smtClean="0">
                <a:solidFill>
                  <a:srgbClr val="FF0000"/>
                </a:solidFill>
              </a:rPr>
              <a:t>– lisame Tallinnasse suve alguseks </a:t>
            </a:r>
          </a:p>
          <a:p>
            <a:r>
              <a:rPr lang="et-EE" dirty="0" smtClean="0"/>
              <a:t>Täna </a:t>
            </a:r>
            <a:r>
              <a:rPr lang="et-EE" dirty="0"/>
              <a:t>testime 4G edasiarendust  4CC tehnoloogial</a:t>
            </a:r>
          </a:p>
          <a:p>
            <a:pPr lvl="1"/>
            <a:r>
              <a:rPr lang="et-EE" dirty="0"/>
              <a:t>Võimaldab netikiiruseid kuni 600 </a:t>
            </a:r>
            <a:r>
              <a:rPr lang="et-EE" dirty="0" err="1"/>
              <a:t>Mbit/s</a:t>
            </a:r>
            <a:endParaRPr lang="et-EE" dirty="0"/>
          </a:p>
          <a:p>
            <a:pPr lvl="0"/>
            <a:r>
              <a:rPr lang="et-EE" dirty="0" smtClean="0"/>
              <a:t>Järgmine test: 4,5G ehk 1 </a:t>
            </a:r>
            <a:r>
              <a:rPr lang="et-EE" dirty="0" err="1"/>
              <a:t>giga</a:t>
            </a:r>
            <a:r>
              <a:rPr lang="et-EE" dirty="0"/>
              <a:t> kiiruseid</a:t>
            </a:r>
          </a:p>
          <a:p>
            <a:pPr marL="0" indent="0">
              <a:buNone/>
            </a:pPr>
            <a:endParaRPr lang="et-EE" dirty="0" smtClean="0"/>
          </a:p>
          <a:p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Elisa tee 4,5G-ni! </a:t>
            </a:r>
          </a:p>
        </p:txBody>
      </p:sp>
      <p:pic>
        <p:nvPicPr>
          <p:cNvPr id="12" name="Splash_cor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956" y="4247636"/>
            <a:ext cx="1080000" cy="89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90" y="-452585"/>
            <a:ext cx="8394128" cy="5596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6512" y="-236562"/>
            <a:ext cx="9505056" cy="5860864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8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  <a:lumMod val="10000"/>
                  <a:lumOff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00" y="248400"/>
            <a:ext cx="7927608" cy="954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Milliste seadmetega saab uusi kiiruseid kasutada?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314000"/>
            <a:ext cx="4536032" cy="3706022"/>
          </a:xfrm>
        </p:spPr>
        <p:txBody>
          <a:bodyPr>
            <a:normAutofit/>
          </a:bodyPr>
          <a:lstStyle/>
          <a:p>
            <a:r>
              <a:rPr lang="et-EE" dirty="0" smtClean="0">
                <a:solidFill>
                  <a:srgbClr val="FF0000"/>
                </a:solidFill>
              </a:rPr>
              <a:t>3CC</a:t>
            </a:r>
            <a:r>
              <a:rPr lang="et-EE" dirty="0" smtClean="0"/>
              <a:t> toega, kiirused kuni </a:t>
            </a:r>
            <a:r>
              <a:rPr lang="et-EE" dirty="0" smtClean="0">
                <a:solidFill>
                  <a:srgbClr val="FF0000"/>
                </a:solidFill>
              </a:rPr>
              <a:t>450</a:t>
            </a:r>
            <a:r>
              <a:rPr lang="et-EE" dirty="0" smtClean="0"/>
              <a:t> </a:t>
            </a:r>
            <a:r>
              <a:rPr lang="et-EE" dirty="0" err="1" smtClean="0"/>
              <a:t>Mbit/s</a:t>
            </a:r>
            <a:r>
              <a:rPr lang="et-EE" dirty="0" smtClean="0"/>
              <a:t> </a:t>
            </a:r>
          </a:p>
          <a:p>
            <a:r>
              <a:rPr lang="et-EE" dirty="0" smtClean="0"/>
              <a:t>Turul olemas :</a:t>
            </a:r>
          </a:p>
          <a:p>
            <a:pPr lvl="1"/>
            <a:r>
              <a:rPr lang="et-EE" dirty="0" err="1" smtClean="0"/>
              <a:t>Huawei</a:t>
            </a:r>
            <a:r>
              <a:rPr lang="et-EE" dirty="0" smtClean="0"/>
              <a:t> P9</a:t>
            </a:r>
          </a:p>
          <a:p>
            <a:pPr lvl="1"/>
            <a:r>
              <a:rPr lang="et-EE" dirty="0" err="1" smtClean="0"/>
              <a:t>Samsung</a:t>
            </a:r>
            <a:r>
              <a:rPr lang="et-EE" dirty="0" smtClean="0"/>
              <a:t> </a:t>
            </a:r>
            <a:r>
              <a:rPr lang="et-EE" dirty="0" err="1" smtClean="0"/>
              <a:t>Galaxy</a:t>
            </a:r>
            <a:r>
              <a:rPr lang="et-EE" dirty="0" smtClean="0"/>
              <a:t> S6 </a:t>
            </a:r>
            <a:r>
              <a:rPr lang="et-EE" dirty="0" err="1" smtClean="0"/>
              <a:t>Edge</a:t>
            </a:r>
            <a:r>
              <a:rPr lang="et-EE" dirty="0" smtClean="0"/>
              <a:t>+; S7; </a:t>
            </a:r>
            <a:r>
              <a:rPr lang="et-EE" dirty="0" err="1" smtClean="0"/>
              <a:t>S7</a:t>
            </a:r>
            <a:r>
              <a:rPr lang="et-EE" dirty="0" smtClean="0"/>
              <a:t> </a:t>
            </a:r>
            <a:r>
              <a:rPr lang="et-EE" dirty="0" err="1" smtClean="0"/>
              <a:t>Edge</a:t>
            </a:r>
            <a:r>
              <a:rPr lang="et-EE" dirty="0" smtClean="0"/>
              <a:t>; </a:t>
            </a:r>
            <a:r>
              <a:rPr lang="et-EE" dirty="0" err="1" smtClean="0"/>
              <a:t>Note</a:t>
            </a:r>
            <a:r>
              <a:rPr lang="et-EE" dirty="0" smtClean="0"/>
              <a:t> 5</a:t>
            </a:r>
          </a:p>
          <a:p>
            <a:pPr lvl="1"/>
            <a:r>
              <a:rPr lang="et-EE" dirty="0" smtClean="0"/>
              <a:t>Sony </a:t>
            </a:r>
            <a:r>
              <a:rPr lang="et-EE" dirty="0" err="1"/>
              <a:t>Xperia</a:t>
            </a:r>
            <a:r>
              <a:rPr lang="et-EE" dirty="0"/>
              <a:t> X </a:t>
            </a:r>
            <a:r>
              <a:rPr lang="et-EE" dirty="0" err="1" smtClean="0"/>
              <a:t>Performance</a:t>
            </a:r>
            <a:endParaRPr lang="et-EE" dirty="0" smtClean="0"/>
          </a:p>
          <a:p>
            <a:r>
              <a:rPr lang="et-EE" dirty="0" smtClean="0"/>
              <a:t>Tulemas </a:t>
            </a:r>
            <a:r>
              <a:rPr lang="et-EE" dirty="0" smtClean="0">
                <a:solidFill>
                  <a:srgbClr val="FF0000"/>
                </a:solidFill>
              </a:rPr>
              <a:t>3CC</a:t>
            </a:r>
            <a:r>
              <a:rPr lang="et-EE" dirty="0" smtClean="0"/>
              <a:t> toega: </a:t>
            </a:r>
          </a:p>
          <a:p>
            <a:pPr lvl="1"/>
            <a:r>
              <a:rPr lang="et-EE" dirty="0"/>
              <a:t>LG </a:t>
            </a:r>
            <a:r>
              <a:rPr lang="et-EE" dirty="0" smtClean="0"/>
              <a:t>G5</a:t>
            </a:r>
            <a:endParaRPr lang="et-EE" dirty="0"/>
          </a:p>
          <a:p>
            <a:pPr lvl="1"/>
            <a:r>
              <a:rPr lang="et-EE" dirty="0"/>
              <a:t>HTC </a:t>
            </a:r>
            <a:r>
              <a:rPr lang="et-EE" dirty="0" smtClean="0"/>
              <a:t>M10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9" name="Splash_corn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956" y="4247636"/>
            <a:ext cx="1080000" cy="89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5736" y="0"/>
            <a:ext cx="8566659" cy="57139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6512" y="-236562"/>
            <a:ext cx="7884368" cy="5860864"/>
          </a:xfrm>
          <a:prstGeom prst="rect">
            <a:avLst/>
          </a:prstGeom>
          <a:gradFill>
            <a:gsLst>
              <a:gs pos="13000">
                <a:schemeClr val="bg1">
                  <a:alpha val="90000"/>
                </a:schemeClr>
              </a:gs>
              <a:gs pos="29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  <a:lumMod val="10000"/>
                  <a:lumOff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511"/>
            <a:ext cx="7279536" cy="954000"/>
          </a:xfrm>
        </p:spPr>
        <p:txBody>
          <a:bodyPr>
            <a:normAutofit/>
          </a:bodyPr>
          <a:lstStyle/>
          <a:p>
            <a:r>
              <a:rPr lang="et-EE" dirty="0" smtClean="0"/>
              <a:t>Miks on Elisa klientidel vaja 4,5G-d?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131590"/>
            <a:ext cx="4248000" cy="369331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t-EE" sz="2200" dirty="0" smtClean="0"/>
              <a:t>2018 </a:t>
            </a:r>
            <a:r>
              <a:rPr lang="et-EE" sz="2200" dirty="0"/>
              <a:t>toimuvad taliolümpiamängud Lõuna-Koreas </a:t>
            </a:r>
            <a:endParaRPr lang="et-EE" sz="2200" dirty="0" smtClean="0"/>
          </a:p>
          <a:p>
            <a:pPr lvl="1"/>
            <a:r>
              <a:rPr lang="et-EE" sz="1700" dirty="0" smtClean="0"/>
              <a:t>Selleks </a:t>
            </a:r>
            <a:r>
              <a:rPr lang="et-EE" sz="1700" dirty="0"/>
              <a:t>hetkeks vajab meie klient uut </a:t>
            </a:r>
            <a:r>
              <a:rPr lang="et-EE" sz="1700" dirty="0" smtClean="0"/>
              <a:t>tehnoloogiat</a:t>
            </a:r>
          </a:p>
          <a:p>
            <a:pPr lvl="1"/>
            <a:r>
              <a:rPr lang="et-EE" sz="1700" dirty="0" smtClean="0"/>
              <a:t>OM-il  </a:t>
            </a:r>
            <a:r>
              <a:rPr lang="et-EE" sz="1700" smtClean="0"/>
              <a:t>tehakse kuuldavasti 360 </a:t>
            </a:r>
            <a:r>
              <a:rPr lang="et-EE" sz="1700" dirty="0"/>
              <a:t>kraadi ülesvõte </a:t>
            </a:r>
            <a:r>
              <a:rPr lang="et-EE" sz="1700" dirty="0" smtClean="0"/>
              <a:t>ja otseülekanne</a:t>
            </a:r>
            <a:endParaRPr lang="et-EE" sz="1700" dirty="0"/>
          </a:p>
          <a:p>
            <a:pPr lvl="0"/>
            <a:r>
              <a:rPr lang="et-EE" sz="2200" dirty="0" smtClean="0"/>
              <a:t>Aastaks 2018 on </a:t>
            </a:r>
            <a:r>
              <a:rPr lang="et-EE" sz="2200" dirty="0"/>
              <a:t>turul </a:t>
            </a:r>
            <a:r>
              <a:rPr lang="et-EE" sz="2200" dirty="0" smtClean="0"/>
              <a:t>piisavalt </a:t>
            </a:r>
            <a:r>
              <a:rPr lang="et-EE" sz="2200" dirty="0"/>
              <a:t>nutiseadmeid, mis toetavad uut tehnoloogiat ja uusi kiiruseid </a:t>
            </a:r>
          </a:p>
          <a:p>
            <a:pPr lvl="0"/>
            <a:r>
              <a:rPr lang="et-EE" sz="2200" dirty="0" smtClean="0"/>
              <a:t>Tahame, et igal </a:t>
            </a:r>
            <a:r>
              <a:rPr lang="et-EE" sz="2200" dirty="0"/>
              <a:t>ajahetkel </a:t>
            </a:r>
            <a:r>
              <a:rPr lang="et-EE" sz="2200" dirty="0" smtClean="0"/>
              <a:t>on meie kliendil parim kasutuskogemus 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7" name="Splash_corn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956" y="4247636"/>
            <a:ext cx="1080000" cy="89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_95A5088_l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5454"/>
            <a:ext cx="9159974" cy="603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62AB-4532-4F49-AC82-62CE9ED7FFA2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6" name="Rectangle 5"/>
          <p:cNvSpPr/>
          <p:nvPr/>
        </p:nvSpPr>
        <p:spPr>
          <a:xfrm>
            <a:off x="0" y="-345454"/>
            <a:ext cx="8460432" cy="6146888"/>
          </a:xfrm>
          <a:prstGeom prst="rect">
            <a:avLst/>
          </a:prstGeom>
          <a:gradFill>
            <a:gsLst>
              <a:gs pos="0">
                <a:schemeClr val="bg1"/>
              </a:gs>
              <a:gs pos="34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  <a:lumMod val="10000"/>
                  <a:lumOff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491630"/>
            <a:ext cx="4608512" cy="3098410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Kõikide </a:t>
            </a:r>
            <a:r>
              <a:rPr lang="et-EE" dirty="0"/>
              <a:t>klientide kasutuskogemus paraneb, sest netimahud suurenevad</a:t>
            </a:r>
          </a:p>
          <a:p>
            <a:r>
              <a:rPr lang="et-EE" dirty="0"/>
              <a:t>Keskmised kiirused kasvavad </a:t>
            </a:r>
            <a:r>
              <a:rPr lang="et-EE" dirty="0" smtClean="0"/>
              <a:t>võrreldes 4G võrguga neli kuni viis korda</a:t>
            </a:r>
            <a:endParaRPr lang="et-EE" dirty="0"/>
          </a:p>
          <a:p>
            <a:r>
              <a:rPr lang="et-EE" dirty="0"/>
              <a:t>Võimaldab erilahendusi </a:t>
            </a:r>
            <a:r>
              <a:rPr lang="et-EE" dirty="0" smtClean="0"/>
              <a:t>– 4K ja 8K videostriimimine</a:t>
            </a:r>
            <a:endParaRPr lang="et-EE" dirty="0"/>
          </a:p>
          <a:p>
            <a:r>
              <a:rPr lang="et-EE" dirty="0" smtClean="0"/>
              <a:t>2018. </a:t>
            </a:r>
            <a:r>
              <a:rPr lang="et-EE" dirty="0"/>
              <a:t>aastal on piisavalt seadmeid, et tuua lahendus turule </a:t>
            </a:r>
            <a:r>
              <a:rPr lang="et-EE" dirty="0" smtClean="0"/>
              <a:t>laiemalt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6800" y="24840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Mida </a:t>
            </a:r>
            <a:r>
              <a:rPr lang="et-EE" dirty="0" smtClean="0"/>
              <a:t>head </a:t>
            </a:r>
            <a:r>
              <a:rPr lang="nl-NL" dirty="0" smtClean="0"/>
              <a:t>toob </a:t>
            </a:r>
            <a:r>
              <a:rPr lang="nl-NL" dirty="0"/>
              <a:t>4,5G veel kliendile?</a:t>
            </a:r>
          </a:p>
        </p:txBody>
      </p:sp>
      <p:pic>
        <p:nvPicPr>
          <p:cNvPr id="10" name="Splash_cor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956" y="4247636"/>
            <a:ext cx="1080000" cy="89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1058" y="411813"/>
            <a:ext cx="6574880" cy="2429438"/>
          </a:xfrm>
        </p:spPr>
        <p:txBody>
          <a:bodyPr/>
          <a:lstStyle/>
          <a:p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4.5G, why what and how?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34556" y="3329695"/>
            <a:ext cx="5514117" cy="1561143"/>
          </a:xfrm>
        </p:spPr>
        <p:txBody>
          <a:bodyPr/>
          <a:lstStyle/>
          <a:p>
            <a:pPr defTabSz="685423" eaLnBrk="0" hangingPunct="0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1500" b="1" kern="0" dirty="0">
                <a:latin typeface="+mn-lt"/>
                <a:ea typeface="+mn-ea"/>
                <a:cs typeface="+mn-ea"/>
                <a:sym typeface="+mn-lt"/>
              </a:rPr>
              <a:t>Aurimas Eidziunas </a:t>
            </a:r>
          </a:p>
          <a:p>
            <a:pPr defTabSz="685423" eaLnBrk="0" hangingPunct="0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1500" b="1" kern="0" dirty="0">
                <a:latin typeface="+mn-lt"/>
                <a:ea typeface="+mn-ea"/>
                <a:cs typeface="+mn-ea"/>
                <a:sym typeface="+mn-lt"/>
              </a:rPr>
              <a:t>Sales director Baltic region 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Huawei Technologies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454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sa">
  <a:themeElements>
    <a:clrScheme name="Elisa">
      <a:dk1>
        <a:srgbClr val="000000"/>
      </a:dk1>
      <a:lt1>
        <a:srgbClr val="FFFFFF"/>
      </a:lt1>
      <a:dk2>
        <a:srgbClr val="404041"/>
      </a:dk2>
      <a:lt2>
        <a:srgbClr val="F5F5F5"/>
      </a:lt2>
      <a:accent1>
        <a:srgbClr val="0019AF"/>
      </a:accent1>
      <a:accent2>
        <a:srgbClr val="FCAF17"/>
      </a:accent2>
      <a:accent3>
        <a:srgbClr val="FF6400"/>
      </a:accent3>
      <a:accent4>
        <a:srgbClr val="00A950"/>
      </a:accent4>
      <a:accent5>
        <a:srgbClr val="AAE0FA"/>
      </a:accent5>
      <a:accent6>
        <a:srgbClr val="00BAF2"/>
      </a:accent6>
      <a:hlink>
        <a:srgbClr val="0019AF"/>
      </a:hlink>
      <a:folHlink>
        <a:srgbClr val="FF6400"/>
      </a:folHlink>
    </a:clrScheme>
    <a:fontScheme name="Elisa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valkoinen_laaja_en.potx" id="{674E7CB2-5C29-48D4-9BAF-92BFA37DB980}" vid="{374514BA-ECE1-4B79-A399-FF2B5E5BEA26}"/>
    </a:ext>
  </a:extLst>
</a:theme>
</file>

<file path=ppt/theme/theme2.xml><?xml version="1.0" encoding="utf-8"?>
<a:theme xmlns:a="http://schemas.openxmlformats.org/drawingml/2006/main" name="1_elisa">
  <a:themeElements>
    <a:clrScheme name="Elisa">
      <a:dk1>
        <a:srgbClr val="000000"/>
      </a:dk1>
      <a:lt1>
        <a:srgbClr val="FFFFFF"/>
      </a:lt1>
      <a:dk2>
        <a:srgbClr val="404041"/>
      </a:dk2>
      <a:lt2>
        <a:srgbClr val="F5F5F5"/>
      </a:lt2>
      <a:accent1>
        <a:srgbClr val="0019AF"/>
      </a:accent1>
      <a:accent2>
        <a:srgbClr val="FCAF17"/>
      </a:accent2>
      <a:accent3>
        <a:srgbClr val="FF6400"/>
      </a:accent3>
      <a:accent4>
        <a:srgbClr val="00A950"/>
      </a:accent4>
      <a:accent5>
        <a:srgbClr val="AAE0FA"/>
      </a:accent5>
      <a:accent6>
        <a:srgbClr val="00BAF2"/>
      </a:accent6>
      <a:hlink>
        <a:srgbClr val="0019AF"/>
      </a:hlink>
      <a:folHlink>
        <a:srgbClr val="FF6400"/>
      </a:folHlink>
    </a:clrScheme>
    <a:fontScheme name="Elisa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Elisa eesti ppt.potx [Read-Only]" id="{3087F982-EDAF-42FB-8839-302DC44C1ED3}" vid="{8398E9F3-AD05-45F0-AFC0-C4B2157C569F}"/>
    </a:ext>
  </a:extLst>
</a:theme>
</file>

<file path=ppt/theme/theme3.xml><?xml version="1.0" encoding="utf-8"?>
<a:theme xmlns:a="http://schemas.openxmlformats.org/drawingml/2006/main" name="封面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wilight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3302</TotalTime>
  <Words>660</Words>
  <Application>Microsoft Office PowerPoint</Application>
  <PresentationFormat>On-screen Show (16:9)</PresentationFormat>
  <Paragraphs>188</Paragraphs>
  <Slides>19</Slides>
  <Notes>12</Notes>
  <HiddenSlides>3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elisa</vt:lpstr>
      <vt:lpstr>1_elisa</vt:lpstr>
      <vt:lpstr>封面01</vt:lpstr>
      <vt:lpstr>1_Twilight</vt:lpstr>
      <vt:lpstr>Elisa tee 4,5G-ni!</vt:lpstr>
      <vt:lpstr>Täna kavas</vt:lpstr>
      <vt:lpstr>PowerPoint Presentation</vt:lpstr>
      <vt:lpstr>Elisas olemas juba täna</vt:lpstr>
      <vt:lpstr>Elisa tee 4,5G-ni! </vt:lpstr>
      <vt:lpstr>Milliste seadmetega saab uusi kiiruseid kasutada?</vt:lpstr>
      <vt:lpstr>Miks on Elisa klientidel vaja 4,5G-d? </vt:lpstr>
      <vt:lpstr>Mida head toob 4,5G veel kliendile?</vt:lpstr>
      <vt:lpstr>4.5G, why what and how?</vt:lpstr>
      <vt:lpstr>The Way to New Era</vt:lpstr>
      <vt:lpstr>What’s Coming in the Next 5 Years…</vt:lpstr>
      <vt:lpstr>What’s Coming in the Next 5 Years…</vt:lpstr>
      <vt:lpstr>PowerPoint Presentation</vt:lpstr>
      <vt:lpstr>4.5G Opens a Mobile Giga World</vt:lpstr>
      <vt:lpstr>PowerPoint Presentation</vt:lpstr>
      <vt:lpstr>PowerPoint Presentation</vt:lpstr>
      <vt:lpstr>PowerPoint Presentation</vt:lpstr>
      <vt:lpstr>Elisa on turuliider eraklientide arvus</vt:lpstr>
      <vt:lpstr>Võrgu võimendamise projekt tõi Elisale ainuüksi 2015:</vt:lpstr>
    </vt:vector>
  </TitlesOfParts>
  <Company>Elisa Oyj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Westermarck Jonna</dc:creator>
  <cp:lastModifiedBy>Marika Raiski</cp:lastModifiedBy>
  <cp:revision>414</cp:revision>
  <cp:lastPrinted>2013-05-28T11:57:15Z</cp:lastPrinted>
  <dcterms:created xsi:type="dcterms:W3CDTF">2011-10-13T08:10:41Z</dcterms:created>
  <dcterms:modified xsi:type="dcterms:W3CDTF">2016-04-13T09:05:17Z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354.37.05.004</vt:lpwstr>
  </property>
  <property fmtid="{D5CDD505-2E9C-101B-9397-08002B2CF9AE}" pid="3" name="dvPagenumberExist">
    <vt:lpwstr>1</vt:lpwstr>
  </property>
  <property fmtid="{D5CDD505-2E9C-101B-9397-08002B2CF9AE}" pid="4" name="dvColorBullets">
    <vt:lpwstr>1</vt:lpwstr>
  </property>
  <property fmtid="{D5CDD505-2E9C-101B-9397-08002B2CF9AE}" pid="5" name="dvSaved">
    <vt:lpwstr>0</vt:lpwstr>
  </property>
  <property fmtid="{D5CDD505-2E9C-101B-9397-08002B2CF9AE}" pid="6" name="dvLanguage">
    <vt:lpwstr>2057</vt:lpwstr>
  </property>
  <property fmtid="{D5CDD505-2E9C-101B-9397-08002B2CF9AE}" pid="7" name="dvTemplate">
    <vt:lpwstr>valkoinen_laaja_en.potx</vt:lpwstr>
  </property>
  <property fmtid="{D5CDD505-2E9C-101B-9397-08002B2CF9AE}" pid="8" name="dvDefinition">
    <vt:lpwstr>22 (dd_default.xml)</vt:lpwstr>
  </property>
  <property fmtid="{D5CDD505-2E9C-101B-9397-08002B2CF9AE}" pid="9" name="dvDefinitionID">
    <vt:lpwstr>22</vt:lpwstr>
  </property>
  <property fmtid="{D5CDD505-2E9C-101B-9397-08002B2CF9AE}" pid="10" name="dvContentFile">
    <vt:lpwstr>dd_default.xml</vt:lpwstr>
  </property>
  <property fmtid="{D5CDD505-2E9C-101B-9397-08002B2CF9AE}" pid="11" name="dvGlobalVerID">
    <vt:lpwstr>354.90.05.014</vt:lpwstr>
  </property>
  <property fmtid="{D5CDD505-2E9C-101B-9397-08002B2CF9AE}" pid="12" name="dvDefinitionVersion">
    <vt:lpwstr>2.0 / 11.9.2014</vt:lpwstr>
  </property>
  <property fmtid="{D5CDD505-2E9C-101B-9397-08002B2CF9AE}" pid="13" name="filename">
    <vt:lpwstr>false</vt:lpwstr>
  </property>
  <property fmtid="{D5CDD505-2E9C-101B-9397-08002B2CF9AE}" pid="14" name="filenameandpath">
    <vt:lpwstr>false</vt:lpwstr>
  </property>
  <property fmtid="{D5CDD505-2E9C-101B-9397-08002B2CF9AE}" pid="15" name="dvAuthorExist">
    <vt:lpwstr>1</vt:lpwstr>
  </property>
  <property fmtid="{D5CDD505-2E9C-101B-9397-08002B2CF9AE}" pid="16" name="dvDateExist">
    <vt:lpwstr>-1</vt:lpwstr>
  </property>
  <property fmtid="{D5CDD505-2E9C-101B-9397-08002B2CF9AE}" pid="17" name="dvSavepath">
    <vt:lpwstr/>
  </property>
  <property fmtid="{D5CDD505-2E9C-101B-9397-08002B2CF9AE}" pid="18" name="dvUsed">
    <vt:lpwstr>1</vt:lpwstr>
  </property>
  <property fmtid="{D5CDD505-2E9C-101B-9397-08002B2CF9AE}" pid="19" name="dvSecurity">
    <vt:lpwstr>Confidential</vt:lpwstr>
  </property>
  <property fmtid="{D5CDD505-2E9C-101B-9397-08002B2CF9AE}" pid="20" name="dvCompany">
    <vt:lpwstr>EOYJ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</Properties>
</file>