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8"/>
  </p:notesMasterIdLst>
  <p:sldIdLst>
    <p:sldId id="256" r:id="rId2"/>
    <p:sldId id="345" r:id="rId3"/>
    <p:sldId id="317" r:id="rId4"/>
    <p:sldId id="347" r:id="rId5"/>
    <p:sldId id="346" r:id="rId6"/>
    <p:sldId id="348" r:id="rId7"/>
    <p:sldId id="294" r:id="rId8"/>
    <p:sldId id="306" r:id="rId9"/>
    <p:sldId id="330" r:id="rId10"/>
    <p:sldId id="270" r:id="rId11"/>
    <p:sldId id="349" r:id="rId12"/>
    <p:sldId id="350" r:id="rId13"/>
    <p:sldId id="351" r:id="rId14"/>
    <p:sldId id="352" r:id="rId15"/>
    <p:sldId id="333" r:id="rId16"/>
    <p:sldId id="334" r:id="rId17"/>
    <p:sldId id="335" r:id="rId18"/>
    <p:sldId id="343" r:id="rId19"/>
    <p:sldId id="340" r:id="rId20"/>
    <p:sldId id="342" r:id="rId21"/>
    <p:sldId id="344" r:id="rId22"/>
    <p:sldId id="336" r:id="rId23"/>
    <p:sldId id="353" r:id="rId24"/>
    <p:sldId id="338" r:id="rId25"/>
    <p:sldId id="339" r:id="rId26"/>
    <p:sldId id="293" r:id="rId27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1pPr>
    <a:lvl2pPr marL="0" marR="0" indent="45720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2pPr>
    <a:lvl3pPr marL="0" marR="0" indent="91440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3pPr>
    <a:lvl4pPr marL="0" marR="0" indent="137160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4pPr>
    <a:lvl5pPr marL="0" marR="0" indent="182880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5pPr>
    <a:lvl6pPr marL="0" marR="0" indent="228600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6pPr>
    <a:lvl7pPr marL="0" marR="0" indent="274320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7pPr>
    <a:lvl8pPr marL="0" marR="0" indent="320040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8pPr>
    <a:lvl9pPr marL="0" marR="0" indent="365760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4320">
          <p15:clr>
            <a:srgbClr val="A4A3A4"/>
          </p15:clr>
        </p15:guide>
        <p15:guide id="2" pos="76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51A1F"/>
    <a:srgbClr val="0F1215"/>
    <a:srgbClr val="4E5E68"/>
    <a:srgbClr val="0019AF"/>
    <a:srgbClr val="FF6400"/>
    <a:srgbClr val="C9F3FF"/>
    <a:srgbClr val="00BAF2"/>
    <a:srgbClr val="191F26"/>
    <a:srgbClr val="30425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BE3"/>
          </a:solidFill>
        </a:fill>
      </a:tcStyle>
    </a:wholeTbl>
    <a:band2H>
      <a:tcTxStyle/>
      <a:tcStyle>
        <a:tcBdr/>
        <a:fill>
          <a:solidFill>
            <a:srgbClr val="E6E7F2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762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762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D2CA"/>
          </a:solidFill>
        </a:fill>
      </a:tcStyle>
    </a:wholeTbl>
    <a:band2H>
      <a:tcTxStyle/>
      <a:tcStyle>
        <a:tcBdr/>
        <a:fill>
          <a:solidFill>
            <a:srgbClr val="FFEAE6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762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762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E6FA"/>
          </a:solidFill>
        </a:fill>
      </a:tcStyle>
    </a:wholeTbl>
    <a:band2H>
      <a:tcTxStyle/>
      <a:tcStyle>
        <a:tcBdr/>
        <a:fill>
          <a:solidFill>
            <a:srgbClr val="E6F3FC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762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762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101600" cap="flat">
              <a:solidFill>
                <a:srgbClr val="000000"/>
              </a:solidFill>
              <a:prstDash val="solid"/>
              <a:round/>
            </a:ln>
          </a:top>
          <a:bottom>
            <a:ln w="508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508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762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762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round/>
            </a:ln>
          </a:left>
          <a:right>
            <a:ln w="25400" cap="flat">
              <a:solidFill>
                <a:srgbClr val="000000"/>
              </a:solidFill>
              <a:prstDash val="solid"/>
              <a:round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solidFill>
                <a:srgbClr val="000000"/>
              </a:solidFill>
              <a:prstDash val="solid"/>
              <a:round/>
            </a:ln>
          </a:insideH>
          <a:insideV>
            <a:ln w="254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round/>
            </a:ln>
          </a:left>
          <a:right>
            <a:ln w="25400" cap="flat">
              <a:solidFill>
                <a:srgbClr val="000000"/>
              </a:solidFill>
              <a:prstDash val="solid"/>
              <a:round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solidFill>
                <a:srgbClr val="000000"/>
              </a:solidFill>
              <a:prstDash val="solid"/>
              <a:round/>
            </a:ln>
          </a:insideH>
          <a:insideV>
            <a:ln w="254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round/>
            </a:ln>
          </a:left>
          <a:right>
            <a:ln w="25400" cap="flat">
              <a:solidFill>
                <a:srgbClr val="000000"/>
              </a:solidFill>
              <a:prstDash val="solid"/>
              <a:round/>
            </a:ln>
          </a:right>
          <a:top>
            <a:ln w="1016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solidFill>
                <a:srgbClr val="000000"/>
              </a:solidFill>
              <a:prstDash val="solid"/>
              <a:round/>
            </a:ln>
          </a:insideH>
          <a:insideV>
            <a:ln w="254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round/>
            </a:ln>
          </a:left>
          <a:right>
            <a:ln w="25400" cap="flat">
              <a:solidFill>
                <a:srgbClr val="000000"/>
              </a:solidFill>
              <a:prstDash val="solid"/>
              <a:round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508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solidFill>
                <a:srgbClr val="000000"/>
              </a:solidFill>
              <a:prstDash val="solid"/>
              <a:round/>
            </a:ln>
          </a:insideH>
          <a:insideV>
            <a:ln w="254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970" autoAdjust="0"/>
    <p:restoredTop sz="86837" autoAdjust="0"/>
  </p:normalViewPr>
  <p:slideViewPr>
    <p:cSldViewPr snapToGrid="0" snapToObjects="1">
      <p:cViewPr varScale="1">
        <p:scale>
          <a:sx n="38" d="100"/>
          <a:sy n="38" d="100"/>
        </p:scale>
        <p:origin x="518" y="77"/>
      </p:cViewPr>
      <p:guideLst>
        <p:guide orient="horz" pos="4320"/>
        <p:guide pos="7680"/>
      </p:guideLst>
    </p:cSldViewPr>
  </p:slideViewPr>
  <p:outlineViewPr>
    <p:cViewPr>
      <p:scale>
        <a:sx n="33" d="100"/>
        <a:sy n="33" d="100"/>
      </p:scale>
      <p:origin x="0" y="279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Shape 29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92" name="Shape 292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67459527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1828800" latinLnBrk="0">
      <a:defRPr sz="2400">
        <a:latin typeface="+mj-lt"/>
        <a:ea typeface="+mj-ea"/>
        <a:cs typeface="+mj-cs"/>
        <a:sym typeface="Calibri"/>
      </a:defRPr>
    </a:lvl1pPr>
    <a:lvl2pPr indent="228600" defTabSz="1828800" latinLnBrk="0">
      <a:defRPr sz="2400">
        <a:latin typeface="+mj-lt"/>
        <a:ea typeface="+mj-ea"/>
        <a:cs typeface="+mj-cs"/>
        <a:sym typeface="Calibri"/>
      </a:defRPr>
    </a:lvl2pPr>
    <a:lvl3pPr indent="457200" defTabSz="1828800" latinLnBrk="0">
      <a:defRPr sz="2400">
        <a:latin typeface="+mj-lt"/>
        <a:ea typeface="+mj-ea"/>
        <a:cs typeface="+mj-cs"/>
        <a:sym typeface="Calibri"/>
      </a:defRPr>
    </a:lvl3pPr>
    <a:lvl4pPr indent="685800" defTabSz="1828800" latinLnBrk="0">
      <a:defRPr sz="2400">
        <a:latin typeface="+mj-lt"/>
        <a:ea typeface="+mj-ea"/>
        <a:cs typeface="+mj-cs"/>
        <a:sym typeface="Calibri"/>
      </a:defRPr>
    </a:lvl4pPr>
    <a:lvl5pPr indent="914400" defTabSz="1828800" latinLnBrk="0">
      <a:defRPr sz="2400">
        <a:latin typeface="+mj-lt"/>
        <a:ea typeface="+mj-ea"/>
        <a:cs typeface="+mj-cs"/>
        <a:sym typeface="Calibri"/>
      </a:defRPr>
    </a:lvl5pPr>
    <a:lvl6pPr indent="1143000" defTabSz="1828800" latinLnBrk="0">
      <a:defRPr sz="2400">
        <a:latin typeface="+mj-lt"/>
        <a:ea typeface="+mj-ea"/>
        <a:cs typeface="+mj-cs"/>
        <a:sym typeface="Calibri"/>
      </a:defRPr>
    </a:lvl6pPr>
    <a:lvl7pPr indent="1371600" defTabSz="1828800" latinLnBrk="0">
      <a:defRPr sz="2400">
        <a:latin typeface="+mj-lt"/>
        <a:ea typeface="+mj-ea"/>
        <a:cs typeface="+mj-cs"/>
        <a:sym typeface="Calibri"/>
      </a:defRPr>
    </a:lvl7pPr>
    <a:lvl8pPr indent="1600200" defTabSz="1828800" latinLnBrk="0">
      <a:defRPr sz="2400">
        <a:latin typeface="+mj-lt"/>
        <a:ea typeface="+mj-ea"/>
        <a:cs typeface="+mj-cs"/>
        <a:sym typeface="Calibri"/>
      </a:defRPr>
    </a:lvl8pPr>
    <a:lvl9pPr indent="1828800" defTabSz="1828800" latinLnBrk="0">
      <a:defRPr sz="2400">
        <a:latin typeface="+mj-lt"/>
        <a:ea typeface="+mj-ea"/>
        <a:cs typeface="+mj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Shape 329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30" name="Shape 33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914400">
              <a:lnSpc>
                <a:spcPct val="120000"/>
              </a:lnSpc>
              <a:defRPr sz="1200" b="1"/>
            </a:pPr>
            <a:endParaRPr lang="et-EE" sz="1200" b="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6275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975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6688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Shape 334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35" name="Shape 33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914400">
              <a:defRPr sz="1200"/>
            </a:pPr>
            <a:endParaRPr lang="et-EE" baseline="0" dirty="0" smtClean="0"/>
          </a:p>
        </p:txBody>
      </p:sp>
    </p:spTree>
    <p:extLst>
      <p:ext uri="{BB962C8B-B14F-4D97-AF65-F5344CB8AC3E}">
        <p14:creationId xmlns:p14="http://schemas.microsoft.com/office/powerpoint/2010/main" val="35507920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Shape 334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35" name="Shape 33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914400">
              <a:defRPr sz="1200"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114637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defTabSz="1828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neoonlinna pilt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29394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2438280">
              <a:lnSpc>
                <a:spcPct val="90000"/>
              </a:lnSpc>
              <a:spcBef>
                <a:spcPts val="1600"/>
              </a:spcBef>
              <a:defRPr sz="4800">
                <a:latin typeface="Verlag"/>
                <a:ea typeface="Verlag"/>
                <a:cs typeface="Verlag"/>
                <a:sym typeface="Verlag"/>
              </a:defRPr>
            </a:pPr>
            <a:r>
              <a:rPr lang="en-US">
                <a:solidFill>
                  <a:srgbClr val="FFFFFF"/>
                </a:solidFill>
                <a:latin typeface="Arial"/>
                <a:ea typeface="Arial"/>
                <a:cs typeface="Arial"/>
              </a:rPr>
              <a:t>Elisa toob sinuni kogu põneva maailma ja aitab</a:t>
            </a:r>
          </a:p>
          <a:p>
            <a:pPr defTabSz="2438280">
              <a:lnSpc>
                <a:spcPct val="90000"/>
              </a:lnSpc>
              <a:spcBef>
                <a:spcPts val="1600"/>
              </a:spcBef>
              <a:defRPr sz="4800">
                <a:latin typeface="Verlag"/>
                <a:ea typeface="Verlag"/>
                <a:cs typeface="Verlag"/>
                <a:sym typeface="Verlag"/>
              </a:defRPr>
            </a:pPr>
            <a:r>
              <a:rPr lang="en-US">
                <a:solidFill>
                  <a:srgbClr val="FFFFFF"/>
                </a:solidFill>
                <a:latin typeface="Arial"/>
                <a:ea typeface="Arial"/>
                <a:cs typeface="Arial"/>
              </a:rPr>
              <a:t>meelt lahutada täpselt nii nagu sina seda soovid.</a:t>
            </a:r>
          </a:p>
          <a:p>
            <a:pPr defTabSz="2438280">
              <a:lnSpc>
                <a:spcPct val="90000"/>
              </a:lnSpc>
              <a:spcBef>
                <a:spcPts val="1600"/>
              </a:spcBef>
              <a:defRPr sz="4800">
                <a:latin typeface="Verlag"/>
                <a:ea typeface="Verlag"/>
                <a:cs typeface="Verlag"/>
                <a:sym typeface="Verlag"/>
              </a:defRPr>
            </a:pPr>
            <a:r>
              <a:rPr lang="en-US">
                <a:solidFill>
                  <a:srgbClr val="FFFFFF"/>
                </a:solidFill>
                <a:latin typeface="Arial"/>
                <a:ea typeface="Arial"/>
                <a:cs typeface="Arial"/>
              </a:rPr>
              <a:t>Sinu sisu, sinu aeg, sinu koht – sinu elamus!</a:t>
            </a:r>
          </a:p>
        </p:txBody>
      </p:sp>
    </p:spTree>
    <p:extLst>
      <p:ext uri="{BB962C8B-B14F-4D97-AF65-F5344CB8AC3E}">
        <p14:creationId xmlns:p14="http://schemas.microsoft.com/office/powerpoint/2010/main" val="5855154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13001954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10296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6141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6454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Text"/>
          <p:cNvSpPr txBox="1">
            <a:spLocks noGrp="1"/>
          </p:cNvSpPr>
          <p:nvPr>
            <p:ph type="title"/>
          </p:nvPr>
        </p:nvSpPr>
        <p:spPr>
          <a:xfrm>
            <a:off x="873599" y="9882703"/>
            <a:ext cx="22694401" cy="2361601"/>
          </a:xfrm>
          <a:prstGeom prst="rect">
            <a:avLst/>
          </a:prstGeom>
        </p:spPr>
        <p:txBody>
          <a:bodyPr anchor="b"/>
          <a:lstStyle>
            <a:lvl1pPr algn="ctr">
              <a:defRPr sz="11600"/>
            </a:lvl1pPr>
          </a:lstStyle>
          <a:p>
            <a:r>
              <a:t>Title Text</a:t>
            </a:r>
          </a:p>
        </p:txBody>
      </p:sp>
      <p:sp>
        <p:nvSpPr>
          <p:cNvPr id="15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73599" y="12280303"/>
            <a:ext cx="22694401" cy="914401"/>
          </a:xfrm>
          <a:prstGeom prst="rect">
            <a:avLst/>
          </a:prstGeom>
        </p:spPr>
        <p:txBody>
          <a:bodyPr/>
          <a:lstStyle>
            <a:lvl1pPr marL="0" indent="0" algn="ctr">
              <a:buClrTx/>
              <a:buSzTx/>
              <a:buFontTx/>
              <a:buNone/>
            </a:lvl1pPr>
            <a:lvl2pPr marL="0" indent="609514" algn="ctr">
              <a:buClrTx/>
              <a:buSzTx/>
              <a:buFontTx/>
              <a:buNone/>
            </a:lvl2pPr>
            <a:lvl3pPr marL="0" indent="1219031" algn="ctr">
              <a:buClrTx/>
              <a:buSzTx/>
              <a:buFontTx/>
              <a:buNone/>
            </a:lvl3pPr>
            <a:lvl4pPr marL="0" indent="1828545" algn="ctr">
              <a:buClrTx/>
              <a:buSzTx/>
              <a:buFontTx/>
              <a:buNone/>
            </a:lvl4pPr>
            <a:lvl5pPr marL="0" indent="2438062" algn="ctr">
              <a:buClrTx/>
              <a:buSzTx/>
              <a:buFontTx/>
              <a:buNone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7475200" y="12344400"/>
            <a:ext cx="5689600" cy="7366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Loppu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Splash_end" descr="Splash_end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10" name="Title Text"/>
          <p:cNvSpPr txBox="1">
            <a:spLocks noGrp="1"/>
          </p:cNvSpPr>
          <p:nvPr>
            <p:ph type="title"/>
          </p:nvPr>
        </p:nvSpPr>
        <p:spPr>
          <a:xfrm>
            <a:off x="6431360" y="10506405"/>
            <a:ext cx="11521280" cy="2544001"/>
          </a:xfrm>
          <a:prstGeom prst="rect">
            <a:avLst/>
          </a:prstGeom>
        </p:spPr>
        <p:txBody>
          <a:bodyPr/>
          <a:lstStyle>
            <a:lvl1pPr algn="ctr"/>
          </a:lstStyle>
          <a:p>
            <a:r>
              <a:t>Title Text</a:t>
            </a:r>
          </a:p>
        </p:txBody>
      </p:sp>
      <p:sp>
        <p:nvSpPr>
          <p:cNvPr id="11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7475200" y="12344400"/>
            <a:ext cx="5689600" cy="7366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Title Text"/>
          <p:cNvSpPr txBox="1">
            <a:spLocks noGrp="1"/>
          </p:cNvSpPr>
          <p:nvPr>
            <p:ph type="title"/>
          </p:nvPr>
        </p:nvSpPr>
        <p:spPr>
          <a:xfrm>
            <a:off x="844799" y="662400"/>
            <a:ext cx="22694401" cy="25440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19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847974" y="2968630"/>
            <a:ext cx="11156462" cy="8785225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 marL="1269904" indent="-852362">
              <a:defRPr sz="4800"/>
            </a:lvl2pPr>
            <a:lvl3pPr marL="1791752" indent="-947069">
              <a:defRPr sz="4800"/>
            </a:lvl3pPr>
            <a:lvl4pPr marL="1910136" indent="-1065453">
              <a:defRPr sz="4800"/>
            </a:lvl4pPr>
            <a:lvl5pPr marL="1910136" indent="-1065453">
              <a:defRPr sz="4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7475200" y="12344400"/>
            <a:ext cx="5689600" cy="7366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72065" y="11879270"/>
            <a:ext cx="22694401" cy="1008001"/>
          </a:xfrm>
          <a:prstGeom prst="rect">
            <a:avLst/>
          </a:prstGeom>
        </p:spPr>
        <p:txBody>
          <a:bodyPr lIns="93599" tIns="93599" rIns="93599" bIns="93599"/>
          <a:lstStyle>
            <a:lvl1pPr marL="0" indent="0" algn="ctr">
              <a:buClrTx/>
              <a:buSzTx/>
              <a:buFontTx/>
              <a:buNone/>
              <a:defRPr sz="3200"/>
            </a:lvl1pPr>
            <a:lvl2pPr marL="891076" indent="-473534" algn="ctr">
              <a:buClrTx/>
              <a:buFontTx/>
              <a:defRPr sz="3200"/>
            </a:lvl2pPr>
            <a:lvl3pPr marL="1385865" indent="-541182" algn="ctr">
              <a:buClrTx/>
              <a:buFontTx/>
              <a:defRPr sz="3200"/>
            </a:lvl3pPr>
            <a:lvl4pPr marL="1385865" indent="-541182" algn="ctr">
              <a:buClrTx/>
              <a:buFontTx/>
              <a:defRPr sz="3200"/>
            </a:lvl4pPr>
            <a:lvl5pPr marL="1385865" indent="-541182" algn="ctr">
              <a:buClrTx/>
              <a:buFontTx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8" name="Title Text"/>
          <p:cNvSpPr txBox="1">
            <a:spLocks noGrp="1"/>
          </p:cNvSpPr>
          <p:nvPr>
            <p:ph type="title"/>
          </p:nvPr>
        </p:nvSpPr>
        <p:spPr>
          <a:xfrm>
            <a:off x="835199" y="7315200"/>
            <a:ext cx="22694401" cy="3456000"/>
          </a:xfrm>
          <a:prstGeom prst="rect">
            <a:avLst/>
          </a:prstGeom>
        </p:spPr>
        <p:txBody>
          <a:bodyPr anchor="b"/>
          <a:lstStyle>
            <a:lvl1pPr algn="ctr">
              <a:defRPr sz="10000"/>
            </a:lvl1pPr>
          </a:lstStyle>
          <a:p>
            <a:r>
              <a:t>Title Text</a:t>
            </a:r>
          </a:p>
        </p:txBody>
      </p:sp>
      <p:sp>
        <p:nvSpPr>
          <p:cNvPr id="12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7475200" y="12344400"/>
            <a:ext cx="5689600" cy="7366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Splash_title" descr="Splash_titl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37" name="Title Text"/>
          <p:cNvSpPr txBox="1">
            <a:spLocks noGrp="1"/>
          </p:cNvSpPr>
          <p:nvPr>
            <p:ph type="title"/>
          </p:nvPr>
        </p:nvSpPr>
        <p:spPr>
          <a:xfrm>
            <a:off x="873599" y="9882703"/>
            <a:ext cx="22694401" cy="2361601"/>
          </a:xfrm>
          <a:prstGeom prst="rect">
            <a:avLst/>
          </a:prstGeom>
        </p:spPr>
        <p:txBody>
          <a:bodyPr lIns="50400" tIns="50400" rIns="50400" bIns="50400" anchor="b"/>
          <a:lstStyle>
            <a:lvl1pPr algn="ctr" defTabSz="2438280">
              <a:defRPr sz="9600"/>
            </a:lvl1pPr>
          </a:lstStyle>
          <a:p>
            <a:r>
              <a:t>Title Text</a:t>
            </a:r>
          </a:p>
        </p:txBody>
      </p:sp>
      <p:sp>
        <p:nvSpPr>
          <p:cNvPr id="13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73599" y="12280303"/>
            <a:ext cx="22694401" cy="914401"/>
          </a:xfrm>
          <a:prstGeom prst="rect">
            <a:avLst/>
          </a:prstGeom>
        </p:spPr>
        <p:txBody>
          <a:bodyPr lIns="50400" tIns="50400" rIns="50400" bIns="50400"/>
          <a:lstStyle>
            <a:lvl1pPr marL="0" indent="0" algn="ctr" defTabSz="2438280">
              <a:buClrTx/>
              <a:buSzTx/>
              <a:buFontTx/>
              <a:buNone/>
            </a:lvl1pPr>
            <a:lvl2pPr marL="0" indent="609570" algn="ctr" defTabSz="2438280">
              <a:buClrTx/>
              <a:buSzTx/>
              <a:buFontTx/>
              <a:buNone/>
            </a:lvl2pPr>
            <a:lvl3pPr marL="0" indent="1219140" algn="ctr" defTabSz="2438280">
              <a:buClrTx/>
              <a:buSzTx/>
              <a:buFontTx/>
              <a:buNone/>
            </a:lvl3pPr>
            <a:lvl4pPr marL="0" indent="1828708" algn="ctr" defTabSz="2438280">
              <a:buClrTx/>
              <a:buSzTx/>
              <a:buFontTx/>
              <a:buNone/>
            </a:lvl4pPr>
            <a:lvl5pPr marL="0" indent="2438277" algn="ctr" defTabSz="2438280">
              <a:buClrTx/>
              <a:buSzTx/>
              <a:buFontTx/>
              <a:buNone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7475200" y="12344400"/>
            <a:ext cx="5689600" cy="7366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two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Title Text"/>
          <p:cNvSpPr txBox="1">
            <a:spLocks noGrp="1"/>
          </p:cNvSpPr>
          <p:nvPr>
            <p:ph type="title"/>
          </p:nvPr>
        </p:nvSpPr>
        <p:spPr>
          <a:xfrm>
            <a:off x="844799" y="662400"/>
            <a:ext cx="22694401" cy="2544000"/>
          </a:xfrm>
          <a:prstGeom prst="rect">
            <a:avLst/>
          </a:prstGeom>
        </p:spPr>
        <p:txBody>
          <a:bodyPr lIns="50400" tIns="50400" rIns="50400" bIns="50400"/>
          <a:lstStyle>
            <a:lvl1pPr defTabSz="2438280"/>
          </a:lstStyle>
          <a:p>
            <a:r>
              <a:t>Title Text</a:t>
            </a:r>
          </a:p>
        </p:txBody>
      </p:sp>
      <p:sp>
        <p:nvSpPr>
          <p:cNvPr id="15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02401" y="12823186"/>
            <a:ext cx="452532" cy="446429"/>
          </a:xfrm>
          <a:prstGeom prst="rect">
            <a:avLst/>
          </a:prstGeom>
        </p:spPr>
        <p:txBody>
          <a:bodyPr lIns="50400" tIns="50400" rIns="50400" bIns="50400"/>
          <a:lstStyle>
            <a:lvl1pPr defTabSz="1828800"/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58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844799" y="3504000"/>
            <a:ext cx="11040001" cy="8544001"/>
          </a:xfrm>
          <a:prstGeom prst="rect">
            <a:avLst/>
          </a:prstGeom>
        </p:spPr>
        <p:txBody>
          <a:bodyPr lIns="50400" tIns="50400" rIns="50400" bIns="50400"/>
          <a:lstStyle>
            <a:lvl1pPr marL="844758" indent="-844758" defTabSz="2438280"/>
            <a:lvl2pPr marL="1297078" indent="-879498" defTabSz="2438280"/>
            <a:lvl3pPr marL="1999100" indent="-1154341" defTabSz="2438280"/>
            <a:lvl4pPr marL="1999100" indent="-1154341" defTabSz="2438280"/>
            <a:lvl5pPr marL="1999100" indent="-1154341" defTabSz="2438280"/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Title Text"/>
          <p:cNvSpPr txBox="1">
            <a:spLocks noGrp="1"/>
          </p:cNvSpPr>
          <p:nvPr>
            <p:ph type="title"/>
          </p:nvPr>
        </p:nvSpPr>
        <p:spPr>
          <a:xfrm>
            <a:off x="844799" y="662400"/>
            <a:ext cx="22694401" cy="2544000"/>
          </a:xfrm>
          <a:prstGeom prst="rect">
            <a:avLst/>
          </a:prstGeom>
        </p:spPr>
        <p:txBody>
          <a:bodyPr lIns="50400" tIns="50400" rIns="50400" bIns="50400"/>
          <a:lstStyle>
            <a:lvl1pPr defTabSz="2438280"/>
          </a:lstStyle>
          <a:p>
            <a:r>
              <a:t>Title Text</a:t>
            </a:r>
          </a:p>
        </p:txBody>
      </p:sp>
      <p:sp>
        <p:nvSpPr>
          <p:cNvPr id="16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02401" y="12823186"/>
            <a:ext cx="452532" cy="446429"/>
          </a:xfrm>
          <a:prstGeom prst="rect">
            <a:avLst/>
          </a:prstGeom>
        </p:spPr>
        <p:txBody>
          <a:bodyPr lIns="50400" tIns="50400" rIns="50400" bIns="50400"/>
          <a:lstStyle>
            <a:lvl1pPr defTabSz="1828800"/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02401" y="12823186"/>
            <a:ext cx="452532" cy="446429"/>
          </a:xfrm>
          <a:prstGeom prst="rect">
            <a:avLst/>
          </a:prstGeom>
        </p:spPr>
        <p:txBody>
          <a:bodyPr lIns="50400" tIns="50400" rIns="50400" bIns="50400"/>
          <a:lstStyle>
            <a:lvl1pPr defTabSz="1828800"/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Title Text"/>
          <p:cNvSpPr txBox="1">
            <a:spLocks noGrp="1"/>
          </p:cNvSpPr>
          <p:nvPr>
            <p:ph type="title"/>
          </p:nvPr>
        </p:nvSpPr>
        <p:spPr>
          <a:xfrm>
            <a:off x="6431360" y="10506405"/>
            <a:ext cx="11521280" cy="2544001"/>
          </a:xfrm>
          <a:prstGeom prst="rect">
            <a:avLst/>
          </a:prstGeom>
        </p:spPr>
        <p:txBody>
          <a:bodyPr lIns="50400" tIns="50400" rIns="50400" bIns="50400"/>
          <a:lstStyle>
            <a:lvl1pPr algn="ctr" defTabSz="2438280"/>
          </a:lstStyle>
          <a:p>
            <a:r>
              <a:t>Title Text</a:t>
            </a:r>
          </a:p>
        </p:txBody>
      </p:sp>
      <p:sp>
        <p:nvSpPr>
          <p:cNvPr id="18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7475200" y="12344400"/>
            <a:ext cx="5689600" cy="7366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icture slid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Title Text"/>
          <p:cNvSpPr txBox="1">
            <a:spLocks noGrp="1"/>
          </p:cNvSpPr>
          <p:nvPr>
            <p:ph type="title"/>
          </p:nvPr>
        </p:nvSpPr>
        <p:spPr>
          <a:xfrm>
            <a:off x="1219200" y="0"/>
            <a:ext cx="11520000" cy="2284801"/>
          </a:xfrm>
          <a:prstGeom prst="rect">
            <a:avLst/>
          </a:prstGeom>
          <a:ln w="12700"/>
        </p:spPr>
        <p:txBody>
          <a:bodyPr lIns="0" tIns="0" rIns="0" bIns="0" anchor="b"/>
          <a:lstStyle>
            <a:lvl1pPr defTabSz="2438280">
              <a:defRPr sz="6800"/>
            </a:lvl1pPr>
          </a:lstStyle>
          <a:p>
            <a:r>
              <a:t>Title Text</a:t>
            </a:r>
          </a:p>
        </p:txBody>
      </p:sp>
      <p:sp>
        <p:nvSpPr>
          <p:cNvPr id="191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219200" y="2246400"/>
            <a:ext cx="11520000" cy="5571707"/>
          </a:xfrm>
          <a:prstGeom prst="rect">
            <a:avLst/>
          </a:prstGeom>
        </p:spPr>
        <p:txBody>
          <a:bodyPr lIns="50400" tIns="50400" rIns="50400" bIns="50400"/>
          <a:lstStyle>
            <a:lvl1pPr marL="0" indent="0" defTabSz="2438280">
              <a:buClrTx/>
              <a:buSzTx/>
              <a:buFontTx/>
              <a:buNone/>
              <a:defRPr sz="9600"/>
            </a:lvl1pPr>
            <a:lvl2pPr marL="0" indent="417579" defTabSz="2438280">
              <a:buClrTx/>
              <a:buSzTx/>
              <a:buFontTx/>
              <a:buNone/>
              <a:defRPr sz="9600"/>
            </a:lvl2pPr>
            <a:lvl3pPr marL="0" indent="844758" defTabSz="2438280">
              <a:buClrTx/>
              <a:buSzTx/>
              <a:buFontTx/>
              <a:buNone/>
              <a:defRPr sz="9600"/>
            </a:lvl3pPr>
            <a:lvl4pPr marL="0" indent="844758" defTabSz="2438280">
              <a:buClrTx/>
              <a:buSzTx/>
              <a:buFontTx/>
              <a:buNone/>
              <a:defRPr sz="9600"/>
            </a:lvl4pPr>
            <a:lvl5pPr marL="0" indent="844758" defTabSz="2438280">
              <a:buClrTx/>
              <a:buSzTx/>
              <a:buFontTx/>
              <a:buNone/>
              <a:defRPr sz="96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9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7475200" y="12344400"/>
            <a:ext cx="5689600" cy="7366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Title Text"/>
          <p:cNvSpPr txBox="1">
            <a:spLocks noGrp="1"/>
          </p:cNvSpPr>
          <p:nvPr>
            <p:ph type="title"/>
          </p:nvPr>
        </p:nvSpPr>
        <p:spPr>
          <a:xfrm>
            <a:off x="873599" y="9882703"/>
            <a:ext cx="22694401" cy="2361601"/>
          </a:xfrm>
          <a:prstGeom prst="rect">
            <a:avLst/>
          </a:prstGeom>
        </p:spPr>
        <p:txBody>
          <a:bodyPr lIns="50400" tIns="50400" rIns="50400" bIns="50400" anchor="b"/>
          <a:lstStyle>
            <a:lvl1pPr algn="ctr" defTabSz="2438339">
              <a:defRPr sz="9600"/>
            </a:lvl1pPr>
          </a:lstStyle>
          <a:p>
            <a:r>
              <a:t>Title Text</a:t>
            </a:r>
          </a:p>
        </p:txBody>
      </p:sp>
      <p:sp>
        <p:nvSpPr>
          <p:cNvPr id="209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73599" y="12280303"/>
            <a:ext cx="22694401" cy="914401"/>
          </a:xfrm>
          <a:prstGeom prst="rect">
            <a:avLst/>
          </a:prstGeom>
        </p:spPr>
        <p:txBody>
          <a:bodyPr lIns="50400" tIns="50400" rIns="50400" bIns="50400"/>
          <a:lstStyle>
            <a:lvl1pPr marL="0" indent="0" algn="ctr" defTabSz="2438339">
              <a:buClrTx/>
              <a:buSzTx/>
              <a:buFontTx/>
              <a:buNone/>
            </a:lvl1pPr>
            <a:lvl2pPr marL="0" indent="609584" algn="ctr" defTabSz="2438339">
              <a:buClrTx/>
              <a:buSzTx/>
              <a:buFontTx/>
              <a:buNone/>
            </a:lvl2pPr>
            <a:lvl3pPr marL="0" indent="1219169" algn="ctr" defTabSz="2438339">
              <a:buClrTx/>
              <a:buSzTx/>
              <a:buFontTx/>
              <a:buNone/>
            </a:lvl3pPr>
            <a:lvl4pPr marL="0" indent="1828754" algn="ctr" defTabSz="2438339">
              <a:buClrTx/>
              <a:buSzTx/>
              <a:buFontTx/>
              <a:buNone/>
            </a:lvl4pPr>
            <a:lvl5pPr marL="0" indent="2438338" algn="ctr" defTabSz="2438339">
              <a:buClrTx/>
              <a:buSzTx/>
              <a:buFontTx/>
              <a:buNone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1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7475200" y="12344400"/>
            <a:ext cx="5689600" cy="7366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Otsikko ja 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itle Text"/>
          <p:cNvSpPr txBox="1">
            <a:spLocks noGrp="1"/>
          </p:cNvSpPr>
          <p:nvPr>
            <p:ph type="title"/>
          </p:nvPr>
        </p:nvSpPr>
        <p:spPr>
          <a:xfrm>
            <a:off x="844799" y="662400"/>
            <a:ext cx="22694401" cy="2544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3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4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844799" y="3504000"/>
            <a:ext cx="11040001" cy="7776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two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Title Text"/>
          <p:cNvSpPr txBox="1">
            <a:spLocks noGrp="1"/>
          </p:cNvSpPr>
          <p:nvPr>
            <p:ph type="title"/>
          </p:nvPr>
        </p:nvSpPr>
        <p:spPr>
          <a:xfrm>
            <a:off x="844799" y="662400"/>
            <a:ext cx="22694401" cy="2544000"/>
          </a:xfrm>
          <a:prstGeom prst="rect">
            <a:avLst/>
          </a:prstGeom>
        </p:spPr>
        <p:txBody>
          <a:bodyPr lIns="50400" tIns="50400" rIns="50400" bIns="50400"/>
          <a:lstStyle>
            <a:lvl1pPr defTabSz="2438339"/>
          </a:lstStyle>
          <a:p>
            <a:r>
              <a:t>Title Text</a:t>
            </a:r>
          </a:p>
        </p:txBody>
      </p:sp>
      <p:sp>
        <p:nvSpPr>
          <p:cNvPr id="22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02399" y="12823186"/>
            <a:ext cx="452532" cy="446429"/>
          </a:xfrm>
          <a:prstGeom prst="rect">
            <a:avLst/>
          </a:prstGeom>
        </p:spPr>
        <p:txBody>
          <a:bodyPr lIns="50400" tIns="50400" rIns="50400" bIns="50400"/>
          <a:lstStyle>
            <a:lvl1pPr defTabSz="1828800"/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230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844799" y="3504000"/>
            <a:ext cx="11040001" cy="8544001"/>
          </a:xfrm>
          <a:prstGeom prst="rect">
            <a:avLst/>
          </a:prstGeom>
        </p:spPr>
        <p:txBody>
          <a:bodyPr lIns="50400" tIns="50400" rIns="50400" bIns="50400"/>
          <a:lstStyle>
            <a:lvl1pPr marL="844777" indent="-844777" defTabSz="2438339"/>
            <a:lvl2pPr marL="1297110" indent="-879520" defTabSz="2438339"/>
            <a:lvl3pPr marL="1999149" indent="-1154370" defTabSz="2438339"/>
            <a:lvl4pPr marL="1999149" indent="-1154370" defTabSz="2438339"/>
            <a:lvl5pPr marL="1999149" indent="-1154370" defTabSz="2438339"/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Title Text"/>
          <p:cNvSpPr txBox="1">
            <a:spLocks noGrp="1"/>
          </p:cNvSpPr>
          <p:nvPr>
            <p:ph type="title"/>
          </p:nvPr>
        </p:nvSpPr>
        <p:spPr>
          <a:xfrm>
            <a:off x="844799" y="662400"/>
            <a:ext cx="22694401" cy="2544000"/>
          </a:xfrm>
          <a:prstGeom prst="rect">
            <a:avLst/>
          </a:prstGeom>
        </p:spPr>
        <p:txBody>
          <a:bodyPr lIns="50400" tIns="50400" rIns="50400" bIns="50400"/>
          <a:lstStyle>
            <a:lvl1pPr defTabSz="2438339"/>
          </a:lstStyle>
          <a:p>
            <a:r>
              <a:t>Title Text</a:t>
            </a:r>
          </a:p>
        </p:txBody>
      </p:sp>
      <p:sp>
        <p:nvSpPr>
          <p:cNvPr id="23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02399" y="12823186"/>
            <a:ext cx="452532" cy="446429"/>
          </a:xfrm>
          <a:prstGeom prst="rect">
            <a:avLst/>
          </a:prstGeom>
        </p:spPr>
        <p:txBody>
          <a:bodyPr lIns="50400" tIns="50400" rIns="50400" bIns="50400"/>
          <a:lstStyle>
            <a:lvl1pPr defTabSz="1828800"/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02399" y="12823186"/>
            <a:ext cx="452532" cy="446429"/>
          </a:xfrm>
          <a:prstGeom prst="rect">
            <a:avLst/>
          </a:prstGeom>
        </p:spPr>
        <p:txBody>
          <a:bodyPr lIns="50400" tIns="50400" rIns="50400" bIns="50400"/>
          <a:lstStyle>
            <a:lvl1pPr defTabSz="1828800"/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" name="Splash_end" descr="Splash_end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54" name="Title Text"/>
          <p:cNvSpPr txBox="1">
            <a:spLocks noGrp="1"/>
          </p:cNvSpPr>
          <p:nvPr>
            <p:ph type="title"/>
          </p:nvPr>
        </p:nvSpPr>
        <p:spPr>
          <a:xfrm>
            <a:off x="6431360" y="10506405"/>
            <a:ext cx="11521280" cy="2544001"/>
          </a:xfrm>
          <a:prstGeom prst="rect">
            <a:avLst/>
          </a:prstGeom>
        </p:spPr>
        <p:txBody>
          <a:bodyPr lIns="50400" tIns="50400" rIns="50400" bIns="50400"/>
          <a:lstStyle>
            <a:lvl1pPr algn="ctr" defTabSz="2438339"/>
          </a:lstStyle>
          <a:p>
            <a:r>
              <a:t>Title Text</a:t>
            </a:r>
          </a:p>
        </p:txBody>
      </p:sp>
      <p:sp>
        <p:nvSpPr>
          <p:cNvPr id="25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7475200" y="12344400"/>
            <a:ext cx="5689600" cy="7366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icture slid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Title Text"/>
          <p:cNvSpPr txBox="1">
            <a:spLocks noGrp="1"/>
          </p:cNvSpPr>
          <p:nvPr>
            <p:ph type="title"/>
          </p:nvPr>
        </p:nvSpPr>
        <p:spPr>
          <a:xfrm>
            <a:off x="1219200" y="0"/>
            <a:ext cx="11520000" cy="2284801"/>
          </a:xfrm>
          <a:prstGeom prst="rect">
            <a:avLst/>
          </a:prstGeom>
          <a:ln w="12700"/>
        </p:spPr>
        <p:txBody>
          <a:bodyPr lIns="0" tIns="0" rIns="0" bIns="0" anchor="b"/>
          <a:lstStyle>
            <a:lvl1pPr defTabSz="2438339">
              <a:defRPr sz="6800"/>
            </a:lvl1pPr>
          </a:lstStyle>
          <a:p>
            <a:r>
              <a:t>Title Text</a:t>
            </a:r>
          </a:p>
        </p:txBody>
      </p:sp>
      <p:sp>
        <p:nvSpPr>
          <p:cNvPr id="26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219200" y="2246400"/>
            <a:ext cx="11520000" cy="5571707"/>
          </a:xfrm>
          <a:prstGeom prst="rect">
            <a:avLst/>
          </a:prstGeom>
        </p:spPr>
        <p:txBody>
          <a:bodyPr lIns="50400" tIns="50400" rIns="50400" bIns="50400"/>
          <a:lstStyle>
            <a:lvl1pPr marL="0" indent="0" defTabSz="2438339">
              <a:buClrTx/>
              <a:buSzTx/>
              <a:buFontTx/>
              <a:buNone/>
              <a:defRPr sz="9600"/>
            </a:lvl1pPr>
            <a:lvl2pPr marL="0" indent="417590" defTabSz="2438339">
              <a:buClrTx/>
              <a:buSzTx/>
              <a:buFontTx/>
              <a:buNone/>
              <a:defRPr sz="9600"/>
            </a:lvl2pPr>
            <a:lvl3pPr marL="0" indent="844778" defTabSz="2438339">
              <a:buClrTx/>
              <a:buSzTx/>
              <a:buFontTx/>
              <a:buNone/>
              <a:defRPr sz="9600"/>
            </a:lvl3pPr>
            <a:lvl4pPr marL="0" indent="844778" defTabSz="2438339">
              <a:buClrTx/>
              <a:buSzTx/>
              <a:buFontTx/>
              <a:buNone/>
              <a:defRPr sz="9600"/>
            </a:lvl4pPr>
            <a:lvl5pPr marL="0" indent="844778" defTabSz="2438339">
              <a:buClrTx/>
              <a:buSzTx/>
              <a:buFontTx/>
              <a:buNone/>
              <a:defRPr sz="96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6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7475200" y="12344400"/>
            <a:ext cx="5689600" cy="7366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Otsikko ja kaksi sisältökohdetta Elis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Title Text"/>
          <p:cNvSpPr txBox="1">
            <a:spLocks noGrp="1"/>
          </p:cNvSpPr>
          <p:nvPr>
            <p:ph type="title"/>
          </p:nvPr>
        </p:nvSpPr>
        <p:spPr>
          <a:xfrm>
            <a:off x="844799" y="662400"/>
            <a:ext cx="22694401" cy="2544000"/>
          </a:xfrm>
          <a:prstGeom prst="rect">
            <a:avLst/>
          </a:prstGeom>
        </p:spPr>
        <p:txBody>
          <a:bodyPr lIns="50400" tIns="50400" rIns="50400" bIns="50400"/>
          <a:lstStyle>
            <a:lvl1pPr defTabSz="2438339"/>
          </a:lstStyle>
          <a:p>
            <a:r>
              <a:t>Title Text</a:t>
            </a:r>
          </a:p>
        </p:txBody>
      </p:sp>
      <p:sp>
        <p:nvSpPr>
          <p:cNvPr id="27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02399" y="12823186"/>
            <a:ext cx="452532" cy="446429"/>
          </a:xfrm>
          <a:prstGeom prst="rect">
            <a:avLst/>
          </a:prstGeom>
        </p:spPr>
        <p:txBody>
          <a:bodyPr lIns="50400" tIns="50400" rIns="50400" bIns="50400"/>
          <a:lstStyle>
            <a:lvl1pPr defTabSz="1828800"/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275" name="Turvaluokitus"/>
          <p:cNvSpPr txBox="1"/>
          <p:nvPr/>
        </p:nvSpPr>
        <p:spPr>
          <a:xfrm>
            <a:off x="3292950" y="12834704"/>
            <a:ext cx="10243201" cy="480013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67191" tIns="67191" rIns="67191" bIns="67191">
            <a:spAutoFit/>
          </a:bodyPr>
          <a:lstStyle>
            <a:lvl1pPr defTabSz="2438062">
              <a:defRPr sz="2400">
                <a:solidFill>
                  <a:srgbClr val="808080"/>
                </a:solidFill>
              </a:defRPr>
            </a:lvl1pPr>
          </a:lstStyle>
          <a:p>
            <a:r>
              <a:t>CONFIDENTIAL</a:t>
            </a:r>
          </a:p>
        </p:txBody>
      </p:sp>
      <p:sp>
        <p:nvSpPr>
          <p:cNvPr id="276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844799" y="3504000"/>
            <a:ext cx="11040001" cy="8544001"/>
          </a:xfrm>
          <a:prstGeom prst="rect">
            <a:avLst/>
          </a:prstGeom>
        </p:spPr>
        <p:txBody>
          <a:bodyPr lIns="50400" tIns="50400" rIns="50400" bIns="50400"/>
          <a:lstStyle>
            <a:lvl1pPr marL="844777" indent="-844777" defTabSz="2438339"/>
            <a:lvl2pPr marL="1297110" indent="-879520" defTabSz="2438339"/>
            <a:lvl3pPr marL="1999149" indent="-1154370" defTabSz="2438339"/>
            <a:lvl4pPr marL="1999149" indent="-1154370" defTabSz="2438339"/>
            <a:lvl5pPr marL="1999149" indent="-1154370" defTabSz="2438339"/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Loppu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3" name="Splash_end" descr="Splash_end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84" name="Title Text"/>
          <p:cNvSpPr txBox="1">
            <a:spLocks noGrp="1"/>
          </p:cNvSpPr>
          <p:nvPr>
            <p:ph type="title"/>
          </p:nvPr>
        </p:nvSpPr>
        <p:spPr>
          <a:xfrm>
            <a:off x="6431360" y="10506405"/>
            <a:ext cx="11521280" cy="2544001"/>
          </a:xfrm>
          <a:prstGeom prst="rect">
            <a:avLst/>
          </a:prstGeom>
        </p:spPr>
        <p:txBody>
          <a:bodyPr lIns="50400" tIns="50400" rIns="50400" bIns="50400"/>
          <a:lstStyle>
            <a:lvl1pPr algn="ctr" defTabSz="2438339"/>
          </a:lstStyle>
          <a:p>
            <a:r>
              <a:t>Title Text</a:t>
            </a:r>
          </a:p>
        </p:txBody>
      </p:sp>
      <p:sp>
        <p:nvSpPr>
          <p:cNvPr id="28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7475200" y="12344400"/>
            <a:ext cx="5689600" cy="7366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itle Text"/>
          <p:cNvSpPr txBox="1">
            <a:spLocks noGrp="1"/>
          </p:cNvSpPr>
          <p:nvPr>
            <p:ph type="title"/>
          </p:nvPr>
        </p:nvSpPr>
        <p:spPr>
          <a:xfrm>
            <a:off x="844799" y="662400"/>
            <a:ext cx="22694401" cy="2544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4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Otsikko ja sisältökohde Elis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xfrm>
            <a:off x="844799" y="662400"/>
            <a:ext cx="22694401" cy="2544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57" name="Body Level One…"/>
          <p:cNvSpPr txBox="1">
            <a:spLocks noGrp="1"/>
          </p:cNvSpPr>
          <p:nvPr>
            <p:ph type="body" idx="1"/>
          </p:nvPr>
        </p:nvSpPr>
        <p:spPr>
          <a:xfrm>
            <a:off x="863999" y="3504000"/>
            <a:ext cx="22694401" cy="85440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7475200" y="12344400"/>
            <a:ext cx="5689600" cy="7366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Otsikko ja kaksi sisältökohdetta Elis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Title Text"/>
          <p:cNvSpPr txBox="1">
            <a:spLocks noGrp="1"/>
          </p:cNvSpPr>
          <p:nvPr>
            <p:ph type="title"/>
          </p:nvPr>
        </p:nvSpPr>
        <p:spPr>
          <a:xfrm>
            <a:off x="844799" y="662400"/>
            <a:ext cx="22694401" cy="2544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66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844799" y="3504000"/>
            <a:ext cx="11040001" cy="85440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ain otsikko Elis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Title Text"/>
          <p:cNvSpPr txBox="1">
            <a:spLocks noGrp="1"/>
          </p:cNvSpPr>
          <p:nvPr>
            <p:ph type="title"/>
          </p:nvPr>
        </p:nvSpPr>
        <p:spPr>
          <a:xfrm>
            <a:off x="844799" y="662400"/>
            <a:ext cx="22694401" cy="2544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7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yhjä Elis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äli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Splash_corner_big" descr="Splash_corner_bi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0" name="Elisa_text_white" descr="Elisa_text_whit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0812804" y="11466511"/>
            <a:ext cx="3554911" cy="2256001"/>
          </a:xfrm>
          <a:prstGeom prst="rect">
            <a:avLst/>
          </a:prstGeom>
          <a:ln w="12700">
            <a:miter lim="400000"/>
          </a:ln>
        </p:spPr>
      </p:pic>
      <p:sp>
        <p:nvSpPr>
          <p:cNvPr id="101" name="Title Text"/>
          <p:cNvSpPr txBox="1">
            <a:spLocks noGrp="1"/>
          </p:cNvSpPr>
          <p:nvPr>
            <p:ph type="title"/>
          </p:nvPr>
        </p:nvSpPr>
        <p:spPr>
          <a:xfrm>
            <a:off x="844799" y="3017573"/>
            <a:ext cx="11155179" cy="6195602"/>
          </a:xfrm>
          <a:prstGeom prst="rect">
            <a:avLst/>
          </a:prstGeom>
        </p:spPr>
        <p:txBody>
          <a:bodyPr/>
          <a:lstStyle>
            <a:lvl1pPr>
              <a:defRPr sz="11600"/>
            </a:lvl1pPr>
          </a:lstStyle>
          <a:p>
            <a:r>
              <a:t>Title Text</a:t>
            </a:r>
          </a:p>
        </p:txBody>
      </p:sp>
      <p:sp>
        <p:nvSpPr>
          <p:cNvPr id="10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7475200" y="12344400"/>
            <a:ext cx="5689600" cy="7366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1F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02401" y="12823192"/>
            <a:ext cx="452520" cy="446417"/>
          </a:xfrm>
          <a:prstGeom prst="rect">
            <a:avLst/>
          </a:prstGeom>
          <a:ln w="25400">
            <a:miter lim="400000"/>
          </a:ln>
        </p:spPr>
        <p:txBody>
          <a:bodyPr wrap="none" lIns="50393" tIns="50393" rIns="50393" bIns="50393" anchor="ctr">
            <a:spAutoFit/>
          </a:bodyPr>
          <a:lstStyle>
            <a:lvl1pPr defTabSz="2438062">
              <a:defRPr sz="24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9" r:id="rId9"/>
    <p:sldLayoutId id="2147483660" r:id="rId10"/>
    <p:sldLayoutId id="2147483661" r:id="rId11"/>
    <p:sldLayoutId id="2147483662" r:id="rId12"/>
    <p:sldLayoutId id="2147483663" r:id="rId13"/>
    <p:sldLayoutId id="2147483665" r:id="rId14"/>
    <p:sldLayoutId id="2147483666" r:id="rId15"/>
    <p:sldLayoutId id="2147483667" r:id="rId16"/>
    <p:sldLayoutId id="2147483668" r:id="rId17"/>
    <p:sldLayoutId id="2147483669" r:id="rId18"/>
    <p:sldLayoutId id="2147483671" r:id="rId19"/>
    <p:sldLayoutId id="2147483673" r:id="rId20"/>
    <p:sldLayoutId id="2147483674" r:id="rId21"/>
    <p:sldLayoutId id="2147483675" r:id="rId22"/>
    <p:sldLayoutId id="2147483676" r:id="rId23"/>
    <p:sldLayoutId id="2147483677" r:id="rId24"/>
    <p:sldLayoutId id="2147483678" r:id="rId25"/>
    <p:sldLayoutId id="2147483679" r:id="rId26"/>
  </p:sldLayoutIdLst>
  <p:transition spd="med"/>
  <p:txStyles>
    <p:titleStyle>
      <a:lvl1pPr marL="0" marR="0" indent="0" algn="l" defTabSz="243806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1pPr>
      <a:lvl2pPr marL="0" marR="0" indent="0" algn="l" defTabSz="243806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2pPr>
      <a:lvl3pPr marL="0" marR="0" indent="0" algn="l" defTabSz="243806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3pPr>
      <a:lvl4pPr marL="0" marR="0" indent="0" algn="l" defTabSz="243806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4pPr>
      <a:lvl5pPr marL="0" marR="0" indent="0" algn="l" defTabSz="243806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5pPr>
      <a:lvl6pPr marL="0" marR="0" indent="0" algn="l" defTabSz="243806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6pPr>
      <a:lvl7pPr marL="0" marR="0" indent="0" algn="l" defTabSz="243806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7pPr>
      <a:lvl8pPr marL="0" marR="0" indent="0" algn="l" defTabSz="243806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8pPr>
      <a:lvl9pPr marL="0" marR="0" indent="0" algn="l" defTabSz="243806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9pPr>
    </p:titleStyle>
    <p:bodyStyle>
      <a:lvl1pPr marL="844681" marR="0" indent="-844681" algn="l" defTabSz="2438062" rtl="0" latinLnBrk="0">
        <a:lnSpc>
          <a:spcPct val="100000"/>
        </a:lnSpc>
        <a:spcBef>
          <a:spcPts val="1600"/>
        </a:spcBef>
        <a:spcAft>
          <a:spcPts val="0"/>
        </a:spcAft>
        <a:buClr>
          <a:schemeClr val="accent1"/>
        </a:buClr>
        <a:buSzPct val="100000"/>
        <a:buFont typeface="Arial"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1pPr>
      <a:lvl2pPr marL="1187035" marR="0" indent="-769493" algn="l" defTabSz="2438062" rtl="0" latinLnBrk="0">
        <a:lnSpc>
          <a:spcPct val="100000"/>
        </a:lnSpc>
        <a:spcBef>
          <a:spcPts val="1600"/>
        </a:spcBef>
        <a:spcAft>
          <a:spcPts val="0"/>
        </a:spcAft>
        <a:buClr>
          <a:schemeClr val="accent1"/>
        </a:buClr>
        <a:buSzPct val="100000"/>
        <a:buFont typeface="Arial"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2pPr>
      <a:lvl3pPr marL="1724104" marR="0" indent="-879421" algn="l" defTabSz="2438062" rtl="0" latinLnBrk="0">
        <a:lnSpc>
          <a:spcPct val="100000"/>
        </a:lnSpc>
        <a:spcBef>
          <a:spcPts val="1600"/>
        </a:spcBef>
        <a:spcAft>
          <a:spcPts val="0"/>
        </a:spcAft>
        <a:buClr>
          <a:schemeClr val="accent1"/>
        </a:buClr>
        <a:buSzPct val="100000"/>
        <a:buFont typeface="Arial"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3pPr>
      <a:lvl4pPr marL="1724104" marR="0" indent="-879421" algn="l" defTabSz="2438062" rtl="0" latinLnBrk="0">
        <a:lnSpc>
          <a:spcPct val="100000"/>
        </a:lnSpc>
        <a:spcBef>
          <a:spcPts val="1600"/>
        </a:spcBef>
        <a:spcAft>
          <a:spcPts val="0"/>
        </a:spcAft>
        <a:buClr>
          <a:schemeClr val="accent1"/>
        </a:buClr>
        <a:buSzPct val="100000"/>
        <a:buFont typeface="Arial"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4pPr>
      <a:lvl5pPr marL="1724104" marR="0" indent="-879421" algn="l" defTabSz="2438062" rtl="0" latinLnBrk="0">
        <a:lnSpc>
          <a:spcPct val="100000"/>
        </a:lnSpc>
        <a:spcBef>
          <a:spcPts val="1600"/>
        </a:spcBef>
        <a:spcAft>
          <a:spcPts val="0"/>
        </a:spcAft>
        <a:buClr>
          <a:schemeClr val="accent1"/>
        </a:buClr>
        <a:buSzPct val="100000"/>
        <a:buFont typeface="Arial"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5pPr>
      <a:lvl6pPr marL="1724104" marR="0" indent="-879421" algn="l" defTabSz="2438062" rtl="0" latinLnBrk="0">
        <a:lnSpc>
          <a:spcPct val="100000"/>
        </a:lnSpc>
        <a:spcBef>
          <a:spcPts val="1600"/>
        </a:spcBef>
        <a:spcAft>
          <a:spcPts val="0"/>
        </a:spcAft>
        <a:buClr>
          <a:schemeClr val="accent1"/>
        </a:buClr>
        <a:buSzPct val="100000"/>
        <a:buFont typeface="Arial"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6pPr>
      <a:lvl7pPr marL="1724104" marR="0" indent="-879421" algn="l" defTabSz="2438062" rtl="0" latinLnBrk="0">
        <a:lnSpc>
          <a:spcPct val="100000"/>
        </a:lnSpc>
        <a:spcBef>
          <a:spcPts val="1600"/>
        </a:spcBef>
        <a:spcAft>
          <a:spcPts val="0"/>
        </a:spcAft>
        <a:buClr>
          <a:schemeClr val="accent1"/>
        </a:buClr>
        <a:buSzPct val="100000"/>
        <a:buFont typeface="Arial"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7pPr>
      <a:lvl8pPr marL="1724104" marR="0" indent="-879421" algn="l" defTabSz="2438062" rtl="0" latinLnBrk="0">
        <a:lnSpc>
          <a:spcPct val="100000"/>
        </a:lnSpc>
        <a:spcBef>
          <a:spcPts val="1600"/>
        </a:spcBef>
        <a:spcAft>
          <a:spcPts val="0"/>
        </a:spcAft>
        <a:buClr>
          <a:schemeClr val="accent1"/>
        </a:buClr>
        <a:buSzPct val="100000"/>
        <a:buFont typeface="Arial"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8pPr>
      <a:lvl9pPr marL="1724104" marR="0" indent="-879421" algn="l" defTabSz="2438062" rtl="0" latinLnBrk="0">
        <a:lnSpc>
          <a:spcPct val="100000"/>
        </a:lnSpc>
        <a:spcBef>
          <a:spcPts val="1600"/>
        </a:spcBef>
        <a:spcAft>
          <a:spcPts val="0"/>
        </a:spcAft>
        <a:buClr>
          <a:schemeClr val="accent1"/>
        </a:buClr>
        <a:buSzPct val="100000"/>
        <a:buFont typeface="Arial"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9pPr>
    </p:bodyStyle>
    <p:otherStyle>
      <a:lvl1pPr marL="0" marR="0" indent="0" algn="l" defTabSz="243806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457200" algn="l" defTabSz="243806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914400" algn="l" defTabSz="243806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1371600" algn="l" defTabSz="243806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1828800" algn="l" defTabSz="243806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2286000" algn="l" defTabSz="243806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2743200" algn="l" defTabSz="243806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3200400" algn="l" defTabSz="243806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3657600" algn="l" defTabSz="243806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8.emf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6.png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0.png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1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20.png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1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em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emf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8.emf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elahkmel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pic>
        <p:nvPicPr>
          <p:cNvPr id="5" name="Picture 4" descr="Elisa_RGB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0849" y="5614123"/>
            <a:ext cx="16442302" cy="248234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Elisa_elu_on_elamust_v22rt_RGB.pd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1628" y="5533845"/>
            <a:ext cx="14340744" cy="2165062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V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pic>
        <p:nvPicPr>
          <p:cNvPr id="4" name="Picture 3" descr="tv-teenu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pic>
        <p:nvPicPr>
          <p:cNvPr id="6" name="Picture 5" descr="Elisa_RGB.pdf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5195" y="11621644"/>
            <a:ext cx="3273610" cy="494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19454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1558870" y="7083529"/>
            <a:ext cx="21991708" cy="5472392"/>
          </a:xfrm>
          <a:prstGeom prst="rect">
            <a:avLst/>
          </a:prstGeom>
        </p:spPr>
        <p:txBody>
          <a:bodyPr>
            <a:noAutofit/>
          </a:bodyPr>
          <a:lstStyle>
            <a:lvl1pPr marL="844681" marR="0" indent="-844681" algn="l" defTabSz="2438062" rtl="0" latinLnBrk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1187035" marR="0" indent="-769493" algn="l" defTabSz="2438062" rtl="0" latinLnBrk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724104" marR="0" indent="-879421" algn="l" defTabSz="2438062" rtl="0" latinLnBrk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1724104" marR="0" indent="-879421" algn="l" defTabSz="2438062" rtl="0" latinLnBrk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1724104" marR="0" indent="-879421" algn="l" defTabSz="2438062" rtl="0" latinLnBrk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1724104" marR="0" indent="-879421" algn="l" defTabSz="2438062" rtl="0" latinLnBrk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1724104" marR="0" indent="-879421" algn="l" defTabSz="2438062" rtl="0" latinLnBrk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1724104" marR="0" indent="-879421" algn="l" defTabSz="2438062" rtl="0" latinLnBrk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1724104" marR="0" indent="-879421" algn="l" defTabSz="2438062" rtl="0" latinLnBrk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defTabSz="2438280">
              <a:lnSpc>
                <a:spcPct val="90000"/>
              </a:lnSpc>
              <a:buNone/>
              <a:defRPr sz="4800">
                <a:latin typeface="Verlag"/>
                <a:ea typeface="Verlag"/>
                <a:cs typeface="Verlag"/>
                <a:sym typeface="Verlag"/>
              </a:defRPr>
            </a:pPr>
            <a:r>
              <a:rPr lang="en-US" sz="6000" dirty="0">
                <a:solidFill>
                  <a:srgbClr val="FFFFFF"/>
                </a:solidFill>
                <a:latin typeface="Arial Regular" charset="0"/>
                <a:ea typeface="Arial Regular" charset="0"/>
                <a:cs typeface="Arial Regular" charset="0"/>
              </a:rPr>
              <a:t>Elisa </a:t>
            </a:r>
            <a:r>
              <a:rPr lang="en-US" sz="6000" dirty="0" err="1">
                <a:solidFill>
                  <a:srgbClr val="FFFFFF"/>
                </a:solidFill>
                <a:latin typeface="Arial Regular" charset="0"/>
                <a:ea typeface="Arial Regular" charset="0"/>
                <a:cs typeface="Arial Regular" charset="0"/>
              </a:rPr>
              <a:t>toob</a:t>
            </a:r>
            <a:r>
              <a:rPr lang="en-US" sz="6000" dirty="0">
                <a:solidFill>
                  <a:srgbClr val="FFFFFF"/>
                </a:solidFill>
                <a:latin typeface="Arial Regular" charset="0"/>
                <a:ea typeface="Arial Regular" charset="0"/>
                <a:cs typeface="Arial Regular" charset="0"/>
              </a:rPr>
              <a:t> </a:t>
            </a:r>
            <a:r>
              <a:rPr lang="en-US" sz="6000" dirty="0" err="1">
                <a:solidFill>
                  <a:srgbClr val="FFFFFF"/>
                </a:solidFill>
                <a:latin typeface="Arial Regular" charset="0"/>
                <a:ea typeface="Arial Regular" charset="0"/>
                <a:cs typeface="Arial Regular" charset="0"/>
              </a:rPr>
              <a:t>sinuni</a:t>
            </a:r>
            <a:r>
              <a:rPr lang="en-US" sz="6000" dirty="0">
                <a:solidFill>
                  <a:srgbClr val="FFFFFF"/>
                </a:solidFill>
                <a:latin typeface="Arial Regular" charset="0"/>
                <a:ea typeface="Arial Regular" charset="0"/>
                <a:cs typeface="Arial Regular" charset="0"/>
              </a:rPr>
              <a:t> </a:t>
            </a:r>
            <a:r>
              <a:rPr lang="en-US" sz="6000" dirty="0" err="1">
                <a:solidFill>
                  <a:srgbClr val="FFFFFF"/>
                </a:solidFill>
                <a:latin typeface="Arial Regular" charset="0"/>
                <a:ea typeface="Arial Regular" charset="0"/>
                <a:cs typeface="Arial Regular" charset="0"/>
              </a:rPr>
              <a:t>kogu</a:t>
            </a:r>
            <a:r>
              <a:rPr lang="en-US" sz="6000" dirty="0">
                <a:solidFill>
                  <a:srgbClr val="FFFFFF"/>
                </a:solidFill>
                <a:latin typeface="Arial Regular" charset="0"/>
                <a:ea typeface="Arial Regular" charset="0"/>
                <a:cs typeface="Arial Regular" charset="0"/>
              </a:rPr>
              <a:t> </a:t>
            </a:r>
            <a:r>
              <a:rPr lang="en-US" sz="6000" dirty="0" err="1">
                <a:solidFill>
                  <a:srgbClr val="FFFFFF"/>
                </a:solidFill>
                <a:latin typeface="Arial Regular" charset="0"/>
                <a:ea typeface="Arial Regular" charset="0"/>
                <a:cs typeface="Arial Regular" charset="0"/>
              </a:rPr>
              <a:t>põneva</a:t>
            </a:r>
            <a:r>
              <a:rPr lang="en-US" sz="6000" dirty="0">
                <a:solidFill>
                  <a:srgbClr val="FFFFFF"/>
                </a:solidFill>
                <a:latin typeface="Arial Regular" charset="0"/>
                <a:ea typeface="Arial Regular" charset="0"/>
                <a:cs typeface="Arial Regular" charset="0"/>
              </a:rPr>
              <a:t> </a:t>
            </a:r>
            <a:r>
              <a:rPr lang="en-US" sz="6000" dirty="0" err="1">
                <a:solidFill>
                  <a:srgbClr val="FFFFFF"/>
                </a:solidFill>
                <a:latin typeface="Arial Regular" charset="0"/>
                <a:ea typeface="Arial Regular" charset="0"/>
                <a:cs typeface="Arial Regular" charset="0"/>
              </a:rPr>
              <a:t>maailma</a:t>
            </a:r>
            <a:r>
              <a:rPr lang="en-US" sz="6000" dirty="0">
                <a:solidFill>
                  <a:srgbClr val="FFFFFF"/>
                </a:solidFill>
                <a:latin typeface="Arial Regular" charset="0"/>
                <a:ea typeface="Arial Regular" charset="0"/>
                <a:cs typeface="Arial Regular" charset="0"/>
              </a:rPr>
              <a:t> ja </a:t>
            </a:r>
            <a:r>
              <a:rPr lang="en-US" sz="6000" dirty="0" err="1">
                <a:solidFill>
                  <a:srgbClr val="FFFFFF"/>
                </a:solidFill>
                <a:latin typeface="Arial Regular" charset="0"/>
                <a:ea typeface="Arial Regular" charset="0"/>
                <a:cs typeface="Arial Regular" charset="0"/>
              </a:rPr>
              <a:t>aitab</a:t>
            </a:r>
            <a:endParaRPr lang="en-US" sz="6000" dirty="0">
              <a:solidFill>
                <a:srgbClr val="FFFFFF"/>
              </a:solidFill>
              <a:latin typeface="Arial Regular" charset="0"/>
              <a:ea typeface="Arial Regular" charset="0"/>
              <a:cs typeface="Arial Regular" charset="0"/>
            </a:endParaRPr>
          </a:p>
          <a:p>
            <a:pPr marL="0" indent="0" defTabSz="2438280">
              <a:lnSpc>
                <a:spcPct val="90000"/>
              </a:lnSpc>
              <a:buNone/>
              <a:defRPr sz="4800">
                <a:latin typeface="Verlag"/>
                <a:ea typeface="Verlag"/>
                <a:cs typeface="Verlag"/>
                <a:sym typeface="Verlag"/>
              </a:defRPr>
            </a:pPr>
            <a:r>
              <a:rPr lang="en-US" sz="6000" dirty="0" err="1">
                <a:solidFill>
                  <a:srgbClr val="FFFFFF"/>
                </a:solidFill>
                <a:latin typeface="Arial Regular" charset="0"/>
                <a:ea typeface="Arial Regular" charset="0"/>
                <a:cs typeface="Arial Regular" charset="0"/>
              </a:rPr>
              <a:t>meelt</a:t>
            </a:r>
            <a:r>
              <a:rPr lang="en-US" sz="6000" dirty="0">
                <a:solidFill>
                  <a:srgbClr val="FFFFFF"/>
                </a:solidFill>
                <a:latin typeface="Arial Regular" charset="0"/>
                <a:ea typeface="Arial Regular" charset="0"/>
                <a:cs typeface="Arial Regular" charset="0"/>
              </a:rPr>
              <a:t> </a:t>
            </a:r>
            <a:r>
              <a:rPr lang="en-US" sz="6000" dirty="0" err="1">
                <a:solidFill>
                  <a:srgbClr val="FFFFFF"/>
                </a:solidFill>
                <a:latin typeface="Arial Regular" charset="0"/>
                <a:ea typeface="Arial Regular" charset="0"/>
                <a:cs typeface="Arial Regular" charset="0"/>
              </a:rPr>
              <a:t>lahutada</a:t>
            </a:r>
            <a:r>
              <a:rPr lang="en-US" sz="6000" dirty="0">
                <a:solidFill>
                  <a:srgbClr val="FFFFFF"/>
                </a:solidFill>
                <a:latin typeface="Arial Regular" charset="0"/>
                <a:ea typeface="Arial Regular" charset="0"/>
                <a:cs typeface="Arial Regular" charset="0"/>
              </a:rPr>
              <a:t> </a:t>
            </a:r>
            <a:r>
              <a:rPr lang="en-US" sz="6000" dirty="0" err="1">
                <a:solidFill>
                  <a:srgbClr val="FFFFFF"/>
                </a:solidFill>
                <a:latin typeface="Arial Regular" charset="0"/>
                <a:ea typeface="Arial Regular" charset="0"/>
                <a:cs typeface="Arial Regular" charset="0"/>
              </a:rPr>
              <a:t>täpselt</a:t>
            </a:r>
            <a:r>
              <a:rPr lang="en-US" sz="6000" dirty="0">
                <a:solidFill>
                  <a:srgbClr val="FFFFFF"/>
                </a:solidFill>
                <a:latin typeface="Arial Regular" charset="0"/>
                <a:ea typeface="Arial Regular" charset="0"/>
                <a:cs typeface="Arial Regular" charset="0"/>
              </a:rPr>
              <a:t> </a:t>
            </a:r>
            <a:r>
              <a:rPr lang="en-US" sz="6000" dirty="0" err="1">
                <a:solidFill>
                  <a:srgbClr val="FFFFFF"/>
                </a:solidFill>
                <a:latin typeface="Arial Regular" charset="0"/>
                <a:ea typeface="Arial Regular" charset="0"/>
                <a:cs typeface="Arial Regular" charset="0"/>
              </a:rPr>
              <a:t>nii</a:t>
            </a:r>
            <a:r>
              <a:rPr lang="en-US" sz="6000" dirty="0">
                <a:solidFill>
                  <a:srgbClr val="FFFFFF"/>
                </a:solidFill>
                <a:latin typeface="Arial Regular" charset="0"/>
                <a:ea typeface="Arial Regular" charset="0"/>
                <a:cs typeface="Arial Regular" charset="0"/>
              </a:rPr>
              <a:t> </a:t>
            </a:r>
            <a:r>
              <a:rPr lang="en-US" sz="6000" dirty="0" err="1">
                <a:solidFill>
                  <a:srgbClr val="FFFFFF"/>
                </a:solidFill>
                <a:latin typeface="Arial Regular" charset="0"/>
                <a:ea typeface="Arial Regular" charset="0"/>
                <a:cs typeface="Arial Regular" charset="0"/>
              </a:rPr>
              <a:t>nagu</a:t>
            </a:r>
            <a:r>
              <a:rPr lang="en-US" sz="6000" dirty="0">
                <a:solidFill>
                  <a:srgbClr val="FFFFFF"/>
                </a:solidFill>
                <a:latin typeface="Arial Regular" charset="0"/>
                <a:ea typeface="Arial Regular" charset="0"/>
                <a:cs typeface="Arial Regular" charset="0"/>
              </a:rPr>
              <a:t> </a:t>
            </a:r>
            <a:r>
              <a:rPr lang="en-US" sz="6000" dirty="0" err="1">
                <a:solidFill>
                  <a:srgbClr val="FFFFFF"/>
                </a:solidFill>
                <a:latin typeface="Arial Regular" charset="0"/>
                <a:ea typeface="Arial Regular" charset="0"/>
                <a:cs typeface="Arial Regular" charset="0"/>
              </a:rPr>
              <a:t>sina</a:t>
            </a:r>
            <a:r>
              <a:rPr lang="en-US" sz="6000" dirty="0">
                <a:solidFill>
                  <a:srgbClr val="FFFFFF"/>
                </a:solidFill>
                <a:latin typeface="Arial Regular" charset="0"/>
                <a:ea typeface="Arial Regular" charset="0"/>
                <a:cs typeface="Arial Regular" charset="0"/>
              </a:rPr>
              <a:t> </a:t>
            </a:r>
            <a:r>
              <a:rPr lang="en-US" sz="6000" dirty="0" err="1">
                <a:solidFill>
                  <a:srgbClr val="FFFFFF"/>
                </a:solidFill>
                <a:latin typeface="Arial Regular" charset="0"/>
                <a:ea typeface="Arial Regular" charset="0"/>
                <a:cs typeface="Arial Regular" charset="0"/>
              </a:rPr>
              <a:t>seda</a:t>
            </a:r>
            <a:r>
              <a:rPr lang="en-US" sz="6000" dirty="0">
                <a:solidFill>
                  <a:srgbClr val="FFFFFF"/>
                </a:solidFill>
                <a:latin typeface="Arial Regular" charset="0"/>
                <a:ea typeface="Arial Regular" charset="0"/>
                <a:cs typeface="Arial Regular" charset="0"/>
              </a:rPr>
              <a:t> </a:t>
            </a:r>
            <a:r>
              <a:rPr lang="en-US" sz="6000" dirty="0" err="1">
                <a:solidFill>
                  <a:srgbClr val="FFFFFF"/>
                </a:solidFill>
                <a:latin typeface="Arial Regular" charset="0"/>
                <a:ea typeface="Arial Regular" charset="0"/>
                <a:cs typeface="Arial Regular" charset="0"/>
              </a:rPr>
              <a:t>soovid</a:t>
            </a:r>
            <a:r>
              <a:rPr lang="en-US" sz="6000" dirty="0">
                <a:solidFill>
                  <a:srgbClr val="FFFFFF"/>
                </a:solidFill>
                <a:latin typeface="Arial Regular" charset="0"/>
                <a:ea typeface="Arial Regular" charset="0"/>
                <a:cs typeface="Arial Regular" charset="0"/>
              </a:rPr>
              <a:t>.</a:t>
            </a:r>
          </a:p>
          <a:p>
            <a:pPr marL="0" indent="0" defTabSz="2438280">
              <a:lnSpc>
                <a:spcPct val="90000"/>
              </a:lnSpc>
              <a:buNone/>
              <a:defRPr sz="4800">
                <a:latin typeface="Verlag"/>
                <a:ea typeface="Verlag"/>
                <a:cs typeface="Verlag"/>
                <a:sym typeface="Verlag"/>
              </a:defRPr>
            </a:pPr>
            <a:r>
              <a:rPr lang="en-US" sz="6000" dirty="0" err="1">
                <a:solidFill>
                  <a:srgbClr val="FFFFFF"/>
                </a:solidFill>
                <a:latin typeface="Arial Regular" charset="0"/>
                <a:ea typeface="Arial Regular" charset="0"/>
                <a:cs typeface="Arial Regular" charset="0"/>
              </a:rPr>
              <a:t>Sinu</a:t>
            </a:r>
            <a:r>
              <a:rPr lang="en-US" sz="6000" dirty="0">
                <a:solidFill>
                  <a:srgbClr val="FFFFFF"/>
                </a:solidFill>
                <a:latin typeface="Arial Regular" charset="0"/>
                <a:ea typeface="Arial Regular" charset="0"/>
                <a:cs typeface="Arial Regular" charset="0"/>
              </a:rPr>
              <a:t> </a:t>
            </a:r>
            <a:r>
              <a:rPr lang="en-US" sz="6000" dirty="0" err="1">
                <a:solidFill>
                  <a:srgbClr val="FFFFFF"/>
                </a:solidFill>
                <a:latin typeface="Arial Regular" charset="0"/>
                <a:ea typeface="Arial Regular" charset="0"/>
                <a:cs typeface="Arial Regular" charset="0"/>
              </a:rPr>
              <a:t>sisu</a:t>
            </a:r>
            <a:r>
              <a:rPr lang="en-US" sz="6000" dirty="0">
                <a:solidFill>
                  <a:srgbClr val="FFFFFF"/>
                </a:solidFill>
                <a:latin typeface="Arial Regular" charset="0"/>
                <a:ea typeface="Arial Regular" charset="0"/>
                <a:cs typeface="Arial Regular" charset="0"/>
              </a:rPr>
              <a:t>, </a:t>
            </a:r>
            <a:r>
              <a:rPr lang="en-US" sz="6000" dirty="0" err="1">
                <a:solidFill>
                  <a:srgbClr val="FFFFFF"/>
                </a:solidFill>
                <a:latin typeface="Arial Regular" charset="0"/>
                <a:ea typeface="Arial Regular" charset="0"/>
                <a:cs typeface="Arial Regular" charset="0"/>
              </a:rPr>
              <a:t>sinu</a:t>
            </a:r>
            <a:r>
              <a:rPr lang="en-US" sz="6000" dirty="0">
                <a:solidFill>
                  <a:srgbClr val="FFFFFF"/>
                </a:solidFill>
                <a:latin typeface="Arial Regular" charset="0"/>
                <a:ea typeface="Arial Regular" charset="0"/>
                <a:cs typeface="Arial Regular" charset="0"/>
              </a:rPr>
              <a:t> </a:t>
            </a:r>
            <a:r>
              <a:rPr lang="en-US" sz="6000" dirty="0" err="1">
                <a:solidFill>
                  <a:srgbClr val="FFFFFF"/>
                </a:solidFill>
                <a:latin typeface="Arial Regular" charset="0"/>
                <a:ea typeface="Arial Regular" charset="0"/>
                <a:cs typeface="Arial Regular" charset="0"/>
              </a:rPr>
              <a:t>aeg</a:t>
            </a:r>
            <a:r>
              <a:rPr lang="en-US" sz="6000" dirty="0">
                <a:solidFill>
                  <a:srgbClr val="FFFFFF"/>
                </a:solidFill>
                <a:latin typeface="Arial Regular" charset="0"/>
                <a:ea typeface="Arial Regular" charset="0"/>
                <a:cs typeface="Arial Regular" charset="0"/>
              </a:rPr>
              <a:t>, </a:t>
            </a:r>
            <a:r>
              <a:rPr lang="en-US" sz="6000" dirty="0" err="1">
                <a:solidFill>
                  <a:srgbClr val="FFFFFF"/>
                </a:solidFill>
                <a:latin typeface="Arial Regular" charset="0"/>
                <a:ea typeface="Arial Regular" charset="0"/>
                <a:cs typeface="Arial Regular" charset="0"/>
              </a:rPr>
              <a:t>sinu</a:t>
            </a:r>
            <a:r>
              <a:rPr lang="en-US" sz="6000" dirty="0">
                <a:solidFill>
                  <a:srgbClr val="FFFFFF"/>
                </a:solidFill>
                <a:latin typeface="Arial Regular" charset="0"/>
                <a:ea typeface="Arial Regular" charset="0"/>
                <a:cs typeface="Arial Regular" charset="0"/>
              </a:rPr>
              <a:t> </a:t>
            </a:r>
            <a:r>
              <a:rPr lang="en-US" sz="6000" dirty="0" err="1">
                <a:solidFill>
                  <a:srgbClr val="FFFFFF"/>
                </a:solidFill>
                <a:latin typeface="Arial Regular" charset="0"/>
                <a:ea typeface="Arial Regular" charset="0"/>
                <a:cs typeface="Arial Regular" charset="0"/>
              </a:rPr>
              <a:t>koht</a:t>
            </a:r>
            <a:r>
              <a:rPr lang="en-US" sz="6000" dirty="0">
                <a:solidFill>
                  <a:srgbClr val="FFFFFF"/>
                </a:solidFill>
                <a:latin typeface="Arial Regular" charset="0"/>
                <a:ea typeface="Arial Regular" charset="0"/>
                <a:cs typeface="Arial Regular" charset="0"/>
              </a:rPr>
              <a:t> – </a:t>
            </a:r>
            <a:r>
              <a:rPr lang="en-US" sz="6000" dirty="0" err="1">
                <a:solidFill>
                  <a:srgbClr val="FFFFFF"/>
                </a:solidFill>
                <a:latin typeface="Arial Regular" charset="0"/>
                <a:ea typeface="Arial Regular" charset="0"/>
                <a:cs typeface="Arial Regular" charset="0"/>
              </a:rPr>
              <a:t>sinu</a:t>
            </a:r>
            <a:r>
              <a:rPr lang="en-US" sz="6000" dirty="0">
                <a:solidFill>
                  <a:srgbClr val="FFFFFF"/>
                </a:solidFill>
                <a:latin typeface="Arial Regular" charset="0"/>
                <a:ea typeface="Arial Regular" charset="0"/>
                <a:cs typeface="Arial Regular" charset="0"/>
              </a:rPr>
              <a:t> </a:t>
            </a:r>
            <a:r>
              <a:rPr lang="en-US" sz="6000" dirty="0" err="1">
                <a:solidFill>
                  <a:srgbClr val="FFFFFF"/>
                </a:solidFill>
                <a:latin typeface="Arial Regular" charset="0"/>
                <a:ea typeface="Arial Regular" charset="0"/>
                <a:cs typeface="Arial Regular" charset="0"/>
              </a:rPr>
              <a:t>elamus</a:t>
            </a:r>
            <a:r>
              <a:rPr lang="en-US" sz="6000" dirty="0">
                <a:solidFill>
                  <a:srgbClr val="FFFFFF"/>
                </a:solidFill>
                <a:latin typeface="Arial Regular" charset="0"/>
                <a:ea typeface="Arial Regular" charset="0"/>
                <a:cs typeface="Arial Regular" charset="0"/>
              </a:rPr>
              <a:t>!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461113" y="3343202"/>
            <a:ext cx="14432259" cy="3735422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2438062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0" marR="0" indent="0" algn="l" defTabSz="2438062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defTabSz="2438062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0" algn="l" defTabSz="2438062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0" marR="0" indent="0" algn="l" defTabSz="2438062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0" marR="0" indent="0" algn="l" defTabSz="2438062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0" marR="0" indent="0" algn="l" defTabSz="2438062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0" algn="l" defTabSz="2438062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0" algn="l" defTabSz="2438062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90000"/>
              </a:lnSpc>
              <a:defRPr>
                <a:latin typeface="Verlag-Black"/>
                <a:ea typeface="Verlag-Black"/>
                <a:cs typeface="Verlag-Black"/>
                <a:sym typeface="Verlag-Black"/>
              </a:defRPr>
            </a:pPr>
            <a:r>
              <a:rPr lang="en-US" sz="10000">
                <a:solidFill>
                  <a:srgbClr val="C9F3FF"/>
                </a:solidFill>
                <a:latin typeface="Arial Black"/>
                <a:ea typeface="Arial Black"/>
                <a:cs typeface="Arial Black"/>
              </a:rPr>
              <a:t/>
            </a:r>
            <a:br>
              <a:rPr lang="en-US" sz="10000">
                <a:solidFill>
                  <a:srgbClr val="C9F3FF"/>
                </a:solidFill>
                <a:latin typeface="Arial Black"/>
                <a:ea typeface="Arial Black"/>
                <a:cs typeface="Arial Black"/>
              </a:rPr>
            </a:br>
            <a:r>
              <a:rPr lang="en-US" sz="10000">
                <a:solidFill>
                  <a:srgbClr val="C9F3FF"/>
                </a:solidFill>
                <a:latin typeface="Arial Black"/>
                <a:ea typeface="Arial Black"/>
                <a:cs typeface="Arial Black"/>
              </a:rPr>
              <a:t>PARIM KOGEMUS!</a:t>
            </a:r>
            <a:endParaRPr lang="en-US" sz="10000">
              <a:solidFill>
                <a:srgbClr val="C9F3FF"/>
              </a:solidFill>
              <a:latin typeface="Arial Black"/>
              <a:ea typeface="Arial Black"/>
              <a:cs typeface="Arial Black"/>
              <a:sym typeface="Verlag-Black"/>
            </a:endParaRPr>
          </a:p>
        </p:txBody>
      </p:sp>
    </p:spTree>
    <p:extLst>
      <p:ext uri="{BB962C8B-B14F-4D97-AF65-F5344CB8AC3E}">
        <p14:creationId xmlns:p14="http://schemas.microsoft.com/office/powerpoint/2010/main" val="424684077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Straight Connector 4"/>
          <p:cNvSpPr/>
          <p:nvPr/>
        </p:nvSpPr>
        <p:spPr>
          <a:xfrm flipH="1">
            <a:off x="14558596" y="3080408"/>
            <a:ext cx="1" cy="9674095"/>
          </a:xfrm>
          <a:prstGeom prst="line">
            <a:avLst/>
          </a:prstGeom>
          <a:ln w="25400" cap="rnd" cmpd="sng">
            <a:solidFill>
              <a:srgbClr val="FF6400"/>
            </a:solidFill>
            <a:prstDash val="sysDash"/>
          </a:ln>
        </p:spPr>
        <p:txBody>
          <a:bodyPr tIns="91439" bIns="91439"/>
          <a:lstStyle/>
          <a:p>
            <a:endParaRPr/>
          </a:p>
        </p:txBody>
      </p:sp>
      <p:sp>
        <p:nvSpPr>
          <p:cNvPr id="396" name="Straight Connector 5"/>
          <p:cNvSpPr/>
          <p:nvPr/>
        </p:nvSpPr>
        <p:spPr>
          <a:xfrm flipH="1">
            <a:off x="8403879" y="7910108"/>
            <a:ext cx="12309431" cy="14686"/>
          </a:xfrm>
          <a:prstGeom prst="line">
            <a:avLst/>
          </a:prstGeom>
          <a:ln w="25400" cap="rnd" cmpd="sng">
            <a:solidFill>
              <a:srgbClr val="FF6400"/>
            </a:solidFill>
            <a:prstDash val="sysDash"/>
          </a:ln>
        </p:spPr>
        <p:txBody>
          <a:bodyPr tIns="91439" bIns="91439"/>
          <a:lstStyle/>
          <a:p>
            <a:endParaRPr/>
          </a:p>
        </p:txBody>
      </p:sp>
      <p:sp>
        <p:nvSpPr>
          <p:cNvPr id="405" name="Title 8"/>
          <p:cNvSpPr txBox="1">
            <a:spLocks noGrp="1"/>
          </p:cNvSpPr>
          <p:nvPr>
            <p:ph type="title"/>
          </p:nvPr>
        </p:nvSpPr>
        <p:spPr>
          <a:xfrm>
            <a:off x="844801" y="662400"/>
            <a:ext cx="4700066" cy="2544001"/>
          </a:xfrm>
          <a:prstGeom prst="rect">
            <a:avLst/>
          </a:prstGeom>
        </p:spPr>
        <p:txBody>
          <a:bodyPr/>
          <a:lstStyle>
            <a:lvl1pPr>
              <a:defRPr sz="6400">
                <a:latin typeface="Verlag-Black"/>
                <a:ea typeface="Verlag-Black"/>
                <a:cs typeface="Verlag-Black"/>
                <a:sym typeface="Verlag-Black"/>
              </a:defRPr>
            </a:lvl1pPr>
          </a:lstStyle>
          <a:p>
            <a:r>
              <a:rPr lang="et-EE">
                <a:latin typeface="Arial Black"/>
                <a:ea typeface="Arial Black"/>
                <a:cs typeface="Arial Black"/>
              </a:rPr>
              <a:t>EILE</a:t>
            </a:r>
            <a:endParaRPr>
              <a:latin typeface="Arial Black"/>
              <a:ea typeface="Arial Black"/>
              <a:cs typeface="Arial Black"/>
            </a:endParaRPr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8403881" y="3080409"/>
            <a:ext cx="6154715" cy="4844385"/>
          </a:xfrm>
          <a:prstGeom prst="rect">
            <a:avLst/>
          </a:prstGeom>
        </p:spPr>
        <p:txBody>
          <a:bodyPr anchor="ctr" anchorCtr="1"/>
          <a:lstStyle>
            <a:lvl1pPr marL="844681" marR="0" indent="-844681" algn="l" defTabSz="2438062" rtl="0" latinLnBrk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1187035" marR="0" indent="-769493" algn="l" defTabSz="2438062" rtl="0" latinLnBrk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724104" marR="0" indent="-879421" algn="l" defTabSz="2438062" rtl="0" latinLnBrk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1724104" marR="0" indent="-879421" algn="l" defTabSz="2438062" rtl="0" latinLnBrk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1724104" marR="0" indent="-879421" algn="l" defTabSz="2438062" rtl="0" latinLnBrk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1724104" marR="0" indent="-879421" algn="l" defTabSz="2438062" rtl="0" latinLnBrk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1724104" marR="0" indent="-879421" algn="l" defTabSz="2438062" rtl="0" latinLnBrk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1724104" marR="0" indent="-879421" algn="l" defTabSz="2438062" rtl="0" latinLnBrk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1724104" marR="0" indent="-879421" algn="l" defTabSz="2438062" rtl="0" latinLnBrk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algn="ctr">
              <a:spcBef>
                <a:spcPts val="0"/>
              </a:spcBef>
              <a:buClrTx/>
              <a:buSzTx/>
              <a:buFontTx/>
              <a:buNone/>
              <a:defRPr sz="7200">
                <a:latin typeface="Verlag-Black"/>
                <a:ea typeface="Verlag-Black"/>
                <a:cs typeface="Verlag-Black"/>
                <a:sym typeface="Verlag-Black"/>
              </a:defRPr>
            </a:pPr>
            <a:r>
              <a:rPr lang="en-US" sz="6600" dirty="0" err="1">
                <a:solidFill>
                  <a:schemeClr val="bg1">
                    <a:lumMod val="85000"/>
                  </a:schemeClr>
                </a:solidFill>
                <a:latin typeface="Arial Black"/>
                <a:ea typeface="Arial Black"/>
                <a:cs typeface="Arial Black"/>
                <a:sym typeface="Verlag-Black"/>
              </a:rPr>
              <a:t>Starman</a:t>
            </a:r>
            <a:r>
              <a:rPr lang="en-US" sz="6600" dirty="0">
                <a:solidFill>
                  <a:schemeClr val="bg1">
                    <a:lumMod val="85000"/>
                  </a:schemeClr>
                </a:solidFill>
                <a:latin typeface="Arial Black"/>
                <a:ea typeface="Arial Black"/>
                <a:cs typeface="Arial Black"/>
                <a:sym typeface="Verlag-Black"/>
              </a:rPr>
              <a:t/>
            </a:r>
            <a:br>
              <a:rPr lang="en-US" sz="6600" dirty="0">
                <a:solidFill>
                  <a:schemeClr val="bg1">
                    <a:lumMod val="85000"/>
                  </a:schemeClr>
                </a:solidFill>
                <a:latin typeface="Arial Black"/>
                <a:ea typeface="Arial Black"/>
                <a:cs typeface="Arial Black"/>
                <a:sym typeface="Verlag-Black"/>
              </a:rPr>
            </a:br>
            <a:r>
              <a:rPr lang="en-US" sz="6600" dirty="0" err="1">
                <a:solidFill>
                  <a:schemeClr val="bg1">
                    <a:lumMod val="85000"/>
                  </a:schemeClr>
                </a:solidFill>
                <a:latin typeface="Arial Black"/>
                <a:ea typeface="Arial Black"/>
                <a:cs typeface="Arial Black"/>
                <a:sym typeface="Verlag-Black"/>
              </a:rPr>
              <a:t>uus</a:t>
            </a:r>
            <a:r>
              <a:rPr lang="en-US" sz="6600" dirty="0">
                <a:solidFill>
                  <a:schemeClr val="bg1">
                    <a:lumMod val="85000"/>
                  </a:schemeClr>
                </a:solidFill>
                <a:latin typeface="Arial Black"/>
                <a:ea typeface="Arial Black"/>
                <a:cs typeface="Arial Black"/>
                <a:sym typeface="Verlag-Black"/>
              </a:rPr>
              <a:t> </a:t>
            </a:r>
            <a:r>
              <a:rPr lang="en-US" sz="6600" dirty="0" err="1">
                <a:solidFill>
                  <a:schemeClr val="bg1">
                    <a:lumMod val="85000"/>
                  </a:schemeClr>
                </a:solidFill>
                <a:latin typeface="Arial Black"/>
                <a:ea typeface="Arial Black"/>
                <a:cs typeface="Arial Black"/>
                <a:sym typeface="Verlag-Black"/>
              </a:rPr>
              <a:t>nuti</a:t>
            </a:r>
            <a:r>
              <a:rPr lang="en-US" sz="6600" dirty="0">
                <a:solidFill>
                  <a:schemeClr val="bg1">
                    <a:lumMod val="85000"/>
                  </a:schemeClr>
                </a:solidFill>
                <a:latin typeface="Arial Black"/>
                <a:ea typeface="Arial Black"/>
                <a:cs typeface="Arial Black"/>
                <a:sym typeface="Verlag-Black"/>
              </a:rPr>
              <a:t> TV</a:t>
            </a:r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3666767" y="3080408"/>
            <a:ext cx="4737111" cy="4844387"/>
          </a:xfrm>
          <a:prstGeom prst="rect">
            <a:avLst/>
          </a:prstGeom>
        </p:spPr>
        <p:txBody>
          <a:bodyPr anchor="ctr" anchorCtr="1"/>
          <a:lstStyle>
            <a:lvl1pPr marL="844681" marR="0" indent="-844681" algn="l" defTabSz="2438062" rtl="0" latinLnBrk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1187035" marR="0" indent="-769493" algn="l" defTabSz="2438062" rtl="0" latinLnBrk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724104" marR="0" indent="-879421" algn="l" defTabSz="2438062" rtl="0" latinLnBrk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1724104" marR="0" indent="-879421" algn="l" defTabSz="2438062" rtl="0" latinLnBrk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1724104" marR="0" indent="-879421" algn="l" defTabSz="2438062" rtl="0" latinLnBrk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1724104" marR="0" indent="-879421" algn="l" defTabSz="2438062" rtl="0" latinLnBrk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1724104" marR="0" indent="-879421" algn="l" defTabSz="2438062" rtl="0" latinLnBrk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1724104" marR="0" indent="-879421" algn="l" defTabSz="2438062" rtl="0" latinLnBrk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1724104" marR="0" indent="-879421" algn="l" defTabSz="2438062" rtl="0" latinLnBrk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spcBef>
                <a:spcPts val="0"/>
              </a:spcBef>
              <a:buClrTx/>
              <a:buSzTx/>
              <a:buFontTx/>
              <a:buNone/>
              <a:defRPr sz="8000">
                <a:latin typeface="Verlag"/>
                <a:ea typeface="Verlag"/>
                <a:cs typeface="Verlag"/>
                <a:sym typeface="Verlag"/>
              </a:defRPr>
            </a:pPr>
            <a:r>
              <a:rPr lang="en-US" sz="4400" dirty="0" err="1">
                <a:solidFill>
                  <a:schemeClr val="bg1">
                    <a:lumMod val="85000"/>
                  </a:schemeClr>
                </a:solidFill>
                <a:latin typeface="Arial Regular" charset="0"/>
                <a:ea typeface="Arial Regular" charset="0"/>
                <a:cs typeface="Arial Regular" charset="0"/>
                <a:sym typeface="Verlag"/>
              </a:rPr>
              <a:t>Nuti</a:t>
            </a:r>
            <a:r>
              <a:rPr lang="en-US" sz="4400" dirty="0">
                <a:solidFill>
                  <a:schemeClr val="bg1">
                    <a:lumMod val="85000"/>
                  </a:schemeClr>
                </a:solidFill>
                <a:latin typeface="Arial Regular" charset="0"/>
                <a:ea typeface="Arial Regular" charset="0"/>
                <a:cs typeface="Arial Regular" charset="0"/>
                <a:sym typeface="Verlag"/>
              </a:rPr>
              <a:t> TV</a:t>
            </a:r>
            <a:endParaRPr lang="en-US" sz="4400" dirty="0">
              <a:solidFill>
                <a:schemeClr val="bg1">
                  <a:lumMod val="85000"/>
                </a:schemeClr>
              </a:solidFill>
              <a:latin typeface="Arial Black"/>
              <a:ea typeface="Arial Black"/>
              <a:cs typeface="Arial Black"/>
              <a:sym typeface="Verlag-Black"/>
            </a:endParaRPr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14558596" y="3080409"/>
            <a:ext cx="6154715" cy="4844385"/>
          </a:xfrm>
          <a:prstGeom prst="rect">
            <a:avLst/>
          </a:prstGeom>
        </p:spPr>
        <p:txBody>
          <a:bodyPr anchor="ctr" anchorCtr="1"/>
          <a:lstStyle>
            <a:lvl1pPr marL="844681" marR="0" indent="-844681" algn="l" defTabSz="2438062" rtl="0" latinLnBrk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1187035" marR="0" indent="-769493" algn="l" defTabSz="2438062" rtl="0" latinLnBrk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724104" marR="0" indent="-879421" algn="l" defTabSz="2438062" rtl="0" latinLnBrk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1724104" marR="0" indent="-879421" algn="l" defTabSz="2438062" rtl="0" latinLnBrk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1724104" marR="0" indent="-879421" algn="l" defTabSz="2438062" rtl="0" latinLnBrk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1724104" marR="0" indent="-879421" algn="l" defTabSz="2438062" rtl="0" latinLnBrk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1724104" marR="0" indent="-879421" algn="l" defTabSz="2438062" rtl="0" latinLnBrk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1724104" marR="0" indent="-879421" algn="l" defTabSz="2438062" rtl="0" latinLnBrk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1724104" marR="0" indent="-879421" algn="l" defTabSz="2438062" rtl="0" latinLnBrk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algn="ctr">
              <a:spcBef>
                <a:spcPts val="0"/>
              </a:spcBef>
              <a:buClrTx/>
              <a:buSzTx/>
              <a:buFontTx/>
              <a:buNone/>
              <a:defRPr sz="7200">
                <a:latin typeface="Verlag-Black"/>
                <a:ea typeface="Verlag-Black"/>
                <a:cs typeface="Verlag-Black"/>
                <a:sym typeface="Verlag-Black"/>
              </a:defRPr>
            </a:pPr>
            <a:r>
              <a:rPr lang="en-US" sz="6600">
                <a:solidFill>
                  <a:schemeClr val="bg1">
                    <a:lumMod val="85000"/>
                  </a:schemeClr>
                </a:solidFill>
                <a:latin typeface="Arial Black"/>
                <a:ea typeface="Arial Black"/>
                <a:cs typeface="Arial Black"/>
                <a:sym typeface="Verlag-Black"/>
              </a:rPr>
              <a:t>Binge</a:t>
            </a:r>
            <a:endParaRPr lang="en-US" sz="6600">
              <a:solidFill>
                <a:schemeClr val="bg1">
                  <a:lumMod val="85000"/>
                </a:schemeClr>
              </a:solidFill>
              <a:ea typeface="Arial Black"/>
              <a:sym typeface="Verlag-Black"/>
            </a:endParaRPr>
          </a:p>
        </p:txBody>
      </p:sp>
      <p:sp>
        <p:nvSpPr>
          <p:cNvPr id="16" name="Content Placeholder 2"/>
          <p:cNvSpPr txBox="1">
            <a:spLocks/>
          </p:cNvSpPr>
          <p:nvPr/>
        </p:nvSpPr>
        <p:spPr>
          <a:xfrm>
            <a:off x="8403881" y="7910108"/>
            <a:ext cx="6154715" cy="4844385"/>
          </a:xfrm>
          <a:prstGeom prst="rect">
            <a:avLst/>
          </a:prstGeom>
        </p:spPr>
        <p:txBody>
          <a:bodyPr anchor="ctr" anchorCtr="1"/>
          <a:lstStyle>
            <a:lvl1pPr marL="844681" marR="0" indent="-844681" algn="l" defTabSz="2438062" rtl="0" latinLnBrk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1187035" marR="0" indent="-769493" algn="l" defTabSz="2438062" rtl="0" latinLnBrk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724104" marR="0" indent="-879421" algn="l" defTabSz="2438062" rtl="0" latinLnBrk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1724104" marR="0" indent="-879421" algn="l" defTabSz="2438062" rtl="0" latinLnBrk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1724104" marR="0" indent="-879421" algn="l" defTabSz="2438062" rtl="0" latinLnBrk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1724104" marR="0" indent="-879421" algn="l" defTabSz="2438062" rtl="0" latinLnBrk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1724104" marR="0" indent="-879421" algn="l" defTabSz="2438062" rtl="0" latinLnBrk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1724104" marR="0" indent="-879421" algn="l" defTabSz="2438062" rtl="0" latinLnBrk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1724104" marR="0" indent="-879421" algn="l" defTabSz="2438062" rtl="0" latinLnBrk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algn="ctr">
              <a:spcBef>
                <a:spcPts val="0"/>
              </a:spcBef>
              <a:buClrTx/>
              <a:buSzTx/>
              <a:buFontTx/>
              <a:buNone/>
              <a:defRPr sz="7200">
                <a:latin typeface="Verlag-Black"/>
                <a:ea typeface="Verlag-Black"/>
                <a:cs typeface="Verlag-Black"/>
                <a:sym typeface="Verlag-Black"/>
              </a:defRPr>
            </a:pPr>
            <a:r>
              <a:rPr lang="en-US" sz="6600">
                <a:solidFill>
                  <a:schemeClr val="bg1">
                    <a:lumMod val="85000"/>
                  </a:schemeClr>
                </a:solidFill>
                <a:latin typeface="Arial Black"/>
                <a:ea typeface="Arial Black"/>
                <a:cs typeface="Arial Black"/>
                <a:sym typeface="Verlag-Black"/>
              </a:rPr>
              <a:t>Starman</a:t>
            </a:r>
            <a:br>
              <a:rPr lang="en-US" sz="6600">
                <a:solidFill>
                  <a:schemeClr val="bg1">
                    <a:lumMod val="85000"/>
                  </a:schemeClr>
                </a:solidFill>
                <a:latin typeface="Arial Black"/>
                <a:ea typeface="Arial Black"/>
                <a:cs typeface="Arial Black"/>
                <a:sym typeface="Verlag-Black"/>
              </a:rPr>
            </a:br>
            <a:r>
              <a:rPr lang="en-US" sz="6600">
                <a:solidFill>
                  <a:schemeClr val="bg1">
                    <a:lumMod val="85000"/>
                  </a:schemeClr>
                </a:solidFill>
                <a:latin typeface="Arial Black"/>
                <a:ea typeface="Arial Black"/>
                <a:cs typeface="Arial Black"/>
                <a:sym typeface="Verlag-Black"/>
              </a:rPr>
              <a:t>kaabel TV</a:t>
            </a:r>
          </a:p>
        </p:txBody>
      </p:sp>
      <p:sp>
        <p:nvSpPr>
          <p:cNvPr id="17" name="Content Placeholder 2"/>
          <p:cNvSpPr txBox="1">
            <a:spLocks/>
          </p:cNvSpPr>
          <p:nvPr/>
        </p:nvSpPr>
        <p:spPr>
          <a:xfrm>
            <a:off x="14558596" y="7910108"/>
            <a:ext cx="6154715" cy="4844385"/>
          </a:xfrm>
          <a:prstGeom prst="rect">
            <a:avLst/>
          </a:prstGeom>
        </p:spPr>
        <p:txBody>
          <a:bodyPr anchor="ctr" anchorCtr="1"/>
          <a:lstStyle>
            <a:lvl1pPr marL="844681" marR="0" indent="-844681" algn="l" defTabSz="2438062" rtl="0" latinLnBrk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1187035" marR="0" indent="-769493" algn="l" defTabSz="2438062" rtl="0" latinLnBrk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724104" marR="0" indent="-879421" algn="l" defTabSz="2438062" rtl="0" latinLnBrk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1724104" marR="0" indent="-879421" algn="l" defTabSz="2438062" rtl="0" latinLnBrk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1724104" marR="0" indent="-879421" algn="l" defTabSz="2438062" rtl="0" latinLnBrk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1724104" marR="0" indent="-879421" algn="l" defTabSz="2438062" rtl="0" latinLnBrk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1724104" marR="0" indent="-879421" algn="l" defTabSz="2438062" rtl="0" latinLnBrk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1724104" marR="0" indent="-879421" algn="l" defTabSz="2438062" rtl="0" latinLnBrk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1724104" marR="0" indent="-879421" algn="l" defTabSz="2438062" rtl="0" latinLnBrk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algn="ctr">
              <a:spcBef>
                <a:spcPts val="0"/>
              </a:spcBef>
              <a:buClrTx/>
              <a:buSzTx/>
              <a:buFontTx/>
              <a:buNone/>
              <a:defRPr sz="7200">
                <a:latin typeface="Verlag-Black"/>
                <a:ea typeface="Verlag-Black"/>
                <a:cs typeface="Verlag-Black"/>
                <a:sym typeface="Verlag-Black"/>
              </a:defRPr>
            </a:pPr>
            <a:r>
              <a:rPr lang="en-US" sz="6600">
                <a:solidFill>
                  <a:schemeClr val="bg1">
                    <a:lumMod val="85000"/>
                  </a:schemeClr>
                </a:solidFill>
                <a:latin typeface="Arial Black"/>
                <a:ea typeface="Arial Black"/>
                <a:cs typeface="Arial Black"/>
                <a:sym typeface="Verlag-Black"/>
              </a:rPr>
              <a:t>ZUUMtv</a:t>
            </a:r>
            <a:endParaRPr lang="en-US" sz="6600">
              <a:solidFill>
                <a:schemeClr val="bg1">
                  <a:lumMod val="85000"/>
                </a:schemeClr>
              </a:solidFill>
              <a:ea typeface="Arial Black"/>
              <a:sym typeface="Verlag-Black"/>
            </a:endParaRPr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3666767" y="7910116"/>
            <a:ext cx="4737111" cy="4844387"/>
          </a:xfrm>
          <a:prstGeom prst="rect">
            <a:avLst/>
          </a:prstGeom>
        </p:spPr>
        <p:txBody>
          <a:bodyPr anchor="ctr" anchorCtr="1"/>
          <a:lstStyle>
            <a:lvl1pPr marL="844681" marR="0" indent="-844681" algn="l" defTabSz="2438062" rtl="0" latinLnBrk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1187035" marR="0" indent="-769493" algn="l" defTabSz="2438062" rtl="0" latinLnBrk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724104" marR="0" indent="-879421" algn="l" defTabSz="2438062" rtl="0" latinLnBrk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1724104" marR="0" indent="-879421" algn="l" defTabSz="2438062" rtl="0" latinLnBrk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1724104" marR="0" indent="-879421" algn="l" defTabSz="2438062" rtl="0" latinLnBrk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1724104" marR="0" indent="-879421" algn="l" defTabSz="2438062" rtl="0" latinLnBrk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1724104" marR="0" indent="-879421" algn="l" defTabSz="2438062" rtl="0" latinLnBrk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1724104" marR="0" indent="-879421" algn="l" defTabSz="2438062" rtl="0" latinLnBrk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1724104" marR="0" indent="-879421" algn="l" defTabSz="2438062" rtl="0" latinLnBrk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spcBef>
                <a:spcPts val="0"/>
              </a:spcBef>
              <a:buClrTx/>
              <a:buSzTx/>
              <a:buFontTx/>
              <a:buNone/>
              <a:defRPr sz="8000">
                <a:latin typeface="Verlag"/>
                <a:ea typeface="Verlag"/>
                <a:cs typeface="Verlag"/>
                <a:sym typeface="Verlag"/>
              </a:defRPr>
            </a:pPr>
            <a:r>
              <a:rPr lang="en-US" sz="4400" dirty="0" err="1">
                <a:solidFill>
                  <a:schemeClr val="bg1">
                    <a:lumMod val="85000"/>
                  </a:schemeClr>
                </a:solidFill>
                <a:latin typeface="Arial Regular" charset="0"/>
                <a:ea typeface="Arial Regular" charset="0"/>
                <a:cs typeface="Arial Regular" charset="0"/>
                <a:sym typeface="Verlag"/>
              </a:rPr>
              <a:t>Tava</a:t>
            </a:r>
            <a:r>
              <a:rPr lang="en-US" sz="4400" dirty="0">
                <a:solidFill>
                  <a:schemeClr val="bg1">
                    <a:lumMod val="85000"/>
                  </a:schemeClr>
                </a:solidFill>
                <a:latin typeface="Arial Regular" charset="0"/>
                <a:ea typeface="Arial Regular" charset="0"/>
                <a:cs typeface="Arial Regular" charset="0"/>
                <a:sym typeface="Verlag"/>
              </a:rPr>
              <a:t> TV</a:t>
            </a:r>
            <a:endParaRPr lang="en-US" sz="4400" dirty="0">
              <a:solidFill>
                <a:schemeClr val="bg1">
                  <a:lumMod val="85000"/>
                </a:schemeClr>
              </a:solidFill>
              <a:latin typeface="Arial Black"/>
              <a:ea typeface="Arial Black"/>
              <a:cs typeface="Arial Black"/>
              <a:sym typeface="Verlag-Black"/>
            </a:endParaRPr>
          </a:p>
        </p:txBody>
      </p:sp>
      <p:sp>
        <p:nvSpPr>
          <p:cNvPr id="19" name="Content Placeholder 2"/>
          <p:cNvSpPr txBox="1">
            <a:spLocks/>
          </p:cNvSpPr>
          <p:nvPr/>
        </p:nvSpPr>
        <p:spPr>
          <a:xfrm>
            <a:off x="8403878" y="1145389"/>
            <a:ext cx="6154719" cy="1935020"/>
          </a:xfrm>
          <a:prstGeom prst="rect">
            <a:avLst/>
          </a:prstGeom>
        </p:spPr>
        <p:txBody>
          <a:bodyPr anchor="ctr" anchorCtr="1"/>
          <a:lstStyle>
            <a:lvl1pPr marL="844681" marR="0" indent="-844681" algn="l" defTabSz="2438062" rtl="0" latinLnBrk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1187035" marR="0" indent="-769493" algn="l" defTabSz="2438062" rtl="0" latinLnBrk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724104" marR="0" indent="-879421" algn="l" defTabSz="2438062" rtl="0" latinLnBrk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1724104" marR="0" indent="-879421" algn="l" defTabSz="2438062" rtl="0" latinLnBrk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1724104" marR="0" indent="-879421" algn="l" defTabSz="2438062" rtl="0" latinLnBrk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1724104" marR="0" indent="-879421" algn="l" defTabSz="2438062" rtl="0" latinLnBrk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1724104" marR="0" indent="-879421" algn="l" defTabSz="2438062" rtl="0" latinLnBrk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1724104" marR="0" indent="-879421" algn="l" defTabSz="2438062" rtl="0" latinLnBrk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1724104" marR="0" indent="-879421" algn="l" defTabSz="2438062" rtl="0" latinLnBrk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spcBef>
                <a:spcPts val="0"/>
              </a:spcBef>
              <a:buClrTx/>
              <a:buSzTx/>
              <a:buFontTx/>
              <a:buNone/>
              <a:defRPr sz="8000">
                <a:latin typeface="Verlag"/>
                <a:ea typeface="Verlag"/>
                <a:cs typeface="Verlag"/>
                <a:sym typeface="Verlag"/>
              </a:defRPr>
            </a:pPr>
            <a:r>
              <a:rPr lang="en-US" sz="4400" dirty="0" err="1">
                <a:solidFill>
                  <a:schemeClr val="bg1">
                    <a:lumMod val="85000"/>
                  </a:schemeClr>
                </a:solidFill>
                <a:latin typeface="Arial Regular" charset="0"/>
                <a:ea typeface="Arial Regular" charset="0"/>
                <a:cs typeface="Arial Regular" charset="0"/>
                <a:sym typeface="Verlag"/>
              </a:rPr>
              <a:t>Kaabliga</a:t>
            </a:r>
            <a:endParaRPr lang="en-US" sz="4400" dirty="0">
              <a:solidFill>
                <a:schemeClr val="bg1">
                  <a:lumMod val="85000"/>
                </a:schemeClr>
              </a:solidFill>
              <a:latin typeface="Arial Black"/>
              <a:ea typeface="Arial Black"/>
              <a:cs typeface="Arial Black"/>
              <a:sym typeface="Verlag-Black"/>
            </a:endParaRPr>
          </a:p>
        </p:txBody>
      </p:sp>
      <p:sp>
        <p:nvSpPr>
          <p:cNvPr id="20" name="Content Placeholder 2"/>
          <p:cNvSpPr txBox="1">
            <a:spLocks/>
          </p:cNvSpPr>
          <p:nvPr/>
        </p:nvSpPr>
        <p:spPr>
          <a:xfrm>
            <a:off x="14558597" y="1145389"/>
            <a:ext cx="6154719" cy="1935020"/>
          </a:xfrm>
          <a:prstGeom prst="rect">
            <a:avLst/>
          </a:prstGeom>
        </p:spPr>
        <p:txBody>
          <a:bodyPr anchor="ctr" anchorCtr="1"/>
          <a:lstStyle>
            <a:lvl1pPr marL="844681" marR="0" indent="-844681" algn="l" defTabSz="2438062" rtl="0" latinLnBrk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1187035" marR="0" indent="-769493" algn="l" defTabSz="2438062" rtl="0" latinLnBrk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724104" marR="0" indent="-879421" algn="l" defTabSz="2438062" rtl="0" latinLnBrk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1724104" marR="0" indent="-879421" algn="l" defTabSz="2438062" rtl="0" latinLnBrk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1724104" marR="0" indent="-879421" algn="l" defTabSz="2438062" rtl="0" latinLnBrk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1724104" marR="0" indent="-879421" algn="l" defTabSz="2438062" rtl="0" latinLnBrk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1724104" marR="0" indent="-879421" algn="l" defTabSz="2438062" rtl="0" latinLnBrk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1724104" marR="0" indent="-879421" algn="l" defTabSz="2438062" rtl="0" latinLnBrk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1724104" marR="0" indent="-879421" algn="l" defTabSz="2438062" rtl="0" latinLnBrk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spcBef>
                <a:spcPts val="0"/>
              </a:spcBef>
              <a:buClrTx/>
              <a:buSzTx/>
              <a:buFontTx/>
              <a:buNone/>
              <a:defRPr sz="8000">
                <a:latin typeface="Verlag"/>
                <a:ea typeface="Verlag"/>
                <a:cs typeface="Verlag"/>
                <a:sym typeface="Verlag"/>
              </a:defRPr>
            </a:pPr>
            <a:r>
              <a:rPr lang="en-US" sz="4400" dirty="0" err="1">
                <a:solidFill>
                  <a:schemeClr val="bg1">
                    <a:lumMod val="85000"/>
                  </a:schemeClr>
                </a:solidFill>
                <a:latin typeface="Arial Regular" charset="0"/>
                <a:ea typeface="Arial Regular" charset="0"/>
                <a:cs typeface="Arial Regular" charset="0"/>
                <a:sym typeface="Verlag"/>
              </a:rPr>
              <a:t>Üle</a:t>
            </a:r>
            <a:r>
              <a:rPr lang="en-US" sz="4400" dirty="0">
                <a:solidFill>
                  <a:schemeClr val="bg1">
                    <a:lumMod val="85000"/>
                  </a:schemeClr>
                </a:solidFill>
                <a:latin typeface="Arial Regular" charset="0"/>
                <a:ea typeface="Arial Regular" charset="0"/>
                <a:cs typeface="Arial Regular" charset="0"/>
                <a:sym typeface="Verlag"/>
              </a:rPr>
              <a:t> </a:t>
            </a:r>
            <a:r>
              <a:rPr lang="en-US" sz="4400" dirty="0" err="1">
                <a:solidFill>
                  <a:schemeClr val="bg1">
                    <a:lumMod val="85000"/>
                  </a:schemeClr>
                </a:solidFill>
                <a:latin typeface="Arial Regular" charset="0"/>
                <a:ea typeface="Arial Regular" charset="0"/>
                <a:cs typeface="Arial Regular" charset="0"/>
                <a:sym typeface="Verlag"/>
              </a:rPr>
              <a:t>õhu</a:t>
            </a:r>
            <a:endParaRPr lang="en-US" sz="4400" dirty="0">
              <a:solidFill>
                <a:schemeClr val="bg1">
                  <a:lumMod val="85000"/>
                </a:schemeClr>
              </a:solidFill>
              <a:latin typeface="Arial Black"/>
              <a:ea typeface="Arial Black"/>
              <a:cs typeface="Arial Black"/>
              <a:sym typeface="Verlag-Black"/>
            </a:endParaRPr>
          </a:p>
        </p:txBody>
      </p:sp>
      <p:sp>
        <p:nvSpPr>
          <p:cNvPr id="21" name="Straight Connector 4"/>
          <p:cNvSpPr/>
          <p:nvPr/>
        </p:nvSpPr>
        <p:spPr>
          <a:xfrm flipH="1">
            <a:off x="8402726" y="1145390"/>
            <a:ext cx="0" cy="11609114"/>
          </a:xfrm>
          <a:prstGeom prst="line">
            <a:avLst/>
          </a:prstGeom>
          <a:ln w="3175" cap="rnd" cmpd="sng">
            <a:solidFill>
              <a:schemeClr val="bg1">
                <a:lumMod val="50000"/>
                <a:alpha val="21000"/>
              </a:schemeClr>
            </a:solidFill>
            <a:prstDash val="solid"/>
          </a:ln>
        </p:spPr>
        <p:txBody>
          <a:bodyPr tIns="91439" bIns="91439"/>
          <a:lstStyle/>
          <a:p>
            <a:endParaRPr/>
          </a:p>
        </p:txBody>
      </p:sp>
      <p:sp>
        <p:nvSpPr>
          <p:cNvPr id="22" name="Straight Connector 5"/>
          <p:cNvSpPr/>
          <p:nvPr/>
        </p:nvSpPr>
        <p:spPr>
          <a:xfrm flipH="1">
            <a:off x="3666766" y="3065721"/>
            <a:ext cx="17046543" cy="14687"/>
          </a:xfrm>
          <a:prstGeom prst="line">
            <a:avLst/>
          </a:prstGeom>
          <a:ln w="3175" cap="rnd" cmpd="sng">
            <a:solidFill>
              <a:schemeClr val="bg1">
                <a:lumMod val="50000"/>
                <a:alpha val="21000"/>
              </a:schemeClr>
            </a:solidFill>
            <a:prstDash val="solid"/>
          </a:ln>
        </p:spPr>
        <p:txBody>
          <a:bodyPr tIns="91439" bIns="91439"/>
          <a:lstStyle/>
          <a:p>
            <a:endParaRPr/>
          </a:p>
        </p:txBody>
      </p:sp>
      <p:sp>
        <p:nvSpPr>
          <p:cNvPr id="23" name="Straight Connector 4"/>
          <p:cNvSpPr/>
          <p:nvPr/>
        </p:nvSpPr>
        <p:spPr>
          <a:xfrm>
            <a:off x="14558595" y="1145390"/>
            <a:ext cx="1" cy="1935019"/>
          </a:xfrm>
          <a:prstGeom prst="line">
            <a:avLst/>
          </a:prstGeom>
          <a:ln w="3175" cap="rnd" cmpd="sng">
            <a:solidFill>
              <a:schemeClr val="bg1">
                <a:lumMod val="50000"/>
                <a:alpha val="21000"/>
              </a:schemeClr>
            </a:solidFill>
            <a:prstDash val="solid"/>
          </a:ln>
        </p:spPr>
        <p:txBody>
          <a:bodyPr tIns="91439" bIns="91439"/>
          <a:lstStyle/>
          <a:p>
            <a:endParaRPr/>
          </a:p>
        </p:txBody>
      </p:sp>
      <p:sp>
        <p:nvSpPr>
          <p:cNvPr id="24" name="Straight Connector 5"/>
          <p:cNvSpPr/>
          <p:nvPr/>
        </p:nvSpPr>
        <p:spPr>
          <a:xfrm flipH="1">
            <a:off x="3666765" y="7935401"/>
            <a:ext cx="4737115" cy="4081"/>
          </a:xfrm>
          <a:prstGeom prst="line">
            <a:avLst/>
          </a:prstGeom>
          <a:ln w="3175" cap="rnd" cmpd="sng">
            <a:solidFill>
              <a:schemeClr val="bg1">
                <a:lumMod val="50000"/>
                <a:alpha val="21000"/>
              </a:schemeClr>
            </a:solidFill>
            <a:prstDash val="solid"/>
          </a:ln>
        </p:spPr>
        <p:txBody>
          <a:bodyPr tIns="91439" bIns="91439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3004942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  <p:bldP spid="16" grpId="0"/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Straight Connector 5"/>
          <p:cNvSpPr/>
          <p:nvPr/>
        </p:nvSpPr>
        <p:spPr>
          <a:xfrm flipH="1">
            <a:off x="8403879" y="7809839"/>
            <a:ext cx="12309431" cy="14686"/>
          </a:xfrm>
          <a:prstGeom prst="line">
            <a:avLst/>
          </a:prstGeom>
          <a:ln w="25400" cap="rnd" cmpd="sng">
            <a:solidFill>
              <a:srgbClr val="FF6400"/>
            </a:solidFill>
            <a:prstDash val="sysDash"/>
          </a:ln>
        </p:spPr>
        <p:txBody>
          <a:bodyPr tIns="91439" bIns="91439"/>
          <a:lstStyle/>
          <a:p>
            <a:endParaRPr/>
          </a:p>
        </p:txBody>
      </p:sp>
      <p:sp>
        <p:nvSpPr>
          <p:cNvPr id="405" name="Title 8"/>
          <p:cNvSpPr txBox="1">
            <a:spLocks noGrp="1"/>
          </p:cNvSpPr>
          <p:nvPr>
            <p:ph type="title"/>
          </p:nvPr>
        </p:nvSpPr>
        <p:spPr>
          <a:xfrm>
            <a:off x="844801" y="662400"/>
            <a:ext cx="4700066" cy="2544001"/>
          </a:xfrm>
          <a:prstGeom prst="rect">
            <a:avLst/>
          </a:prstGeom>
        </p:spPr>
        <p:txBody>
          <a:bodyPr/>
          <a:lstStyle>
            <a:lvl1pPr>
              <a:defRPr sz="6400">
                <a:latin typeface="Verlag-Black"/>
                <a:ea typeface="Verlag-Black"/>
                <a:cs typeface="Verlag-Black"/>
                <a:sym typeface="Verlag-Black"/>
              </a:defRPr>
            </a:lvl1pPr>
          </a:lstStyle>
          <a:p>
            <a:r>
              <a:rPr>
                <a:latin typeface="Arial Black"/>
                <a:ea typeface="Arial Black"/>
                <a:cs typeface="Arial Black"/>
              </a:rPr>
              <a:t>TÄNA</a:t>
            </a:r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8403881" y="2027581"/>
            <a:ext cx="12309435" cy="5782258"/>
          </a:xfrm>
          <a:prstGeom prst="rect">
            <a:avLst/>
          </a:prstGeom>
        </p:spPr>
        <p:txBody>
          <a:bodyPr anchor="ctr" anchorCtr="1"/>
          <a:lstStyle>
            <a:lvl1pPr marL="844681" marR="0" indent="-844681" algn="l" defTabSz="2438062" rtl="0" latinLnBrk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1187035" marR="0" indent="-769493" algn="l" defTabSz="2438062" rtl="0" latinLnBrk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724104" marR="0" indent="-879421" algn="l" defTabSz="2438062" rtl="0" latinLnBrk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1724104" marR="0" indent="-879421" algn="l" defTabSz="2438062" rtl="0" latinLnBrk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1724104" marR="0" indent="-879421" algn="l" defTabSz="2438062" rtl="0" latinLnBrk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1724104" marR="0" indent="-879421" algn="l" defTabSz="2438062" rtl="0" latinLnBrk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1724104" marR="0" indent="-879421" algn="l" defTabSz="2438062" rtl="0" latinLnBrk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1724104" marR="0" indent="-879421" algn="l" defTabSz="2438062" rtl="0" latinLnBrk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1724104" marR="0" indent="-879421" algn="l" defTabSz="2438062" rtl="0" latinLnBrk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algn="ctr">
              <a:spcBef>
                <a:spcPts val="0"/>
              </a:spcBef>
              <a:buClrTx/>
              <a:buSzTx/>
              <a:buFontTx/>
              <a:buNone/>
              <a:defRPr sz="7200">
                <a:latin typeface="Verlag-Black"/>
                <a:ea typeface="Verlag-Black"/>
                <a:cs typeface="Verlag-Black"/>
                <a:sym typeface="Verlag-Black"/>
              </a:defRPr>
            </a:pPr>
            <a:r>
              <a:rPr lang="en-US" sz="8200">
                <a:solidFill>
                  <a:srgbClr val="C9F3FF"/>
                </a:solidFill>
                <a:latin typeface="Arial Black"/>
                <a:ea typeface="Arial Black"/>
                <a:cs typeface="Arial Black"/>
                <a:sym typeface="Verlag-Black"/>
              </a:rPr>
              <a:t>ELISA</a:t>
            </a:r>
          </a:p>
          <a:p>
            <a:pPr marL="0" indent="0" algn="ctr">
              <a:spcBef>
                <a:spcPts val="0"/>
              </a:spcBef>
              <a:buClrTx/>
              <a:buSzTx/>
              <a:buFontTx/>
              <a:buNone/>
              <a:defRPr sz="7200">
                <a:latin typeface="Verlag-Black"/>
                <a:ea typeface="Verlag-Black"/>
                <a:cs typeface="Verlag-Black"/>
                <a:sym typeface="Verlag-Black"/>
              </a:defRPr>
            </a:pPr>
            <a:r>
              <a:rPr lang="en-US" sz="8200">
                <a:solidFill>
                  <a:srgbClr val="C9F3FF"/>
                </a:solidFill>
                <a:latin typeface="Arial Black"/>
                <a:ea typeface="Arial Black"/>
                <a:cs typeface="Arial Black"/>
                <a:sym typeface="Verlag-Black"/>
              </a:rPr>
              <a:t>ELAMUS</a:t>
            </a:r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3666767" y="2027581"/>
            <a:ext cx="4737111" cy="5782258"/>
          </a:xfrm>
          <a:prstGeom prst="rect">
            <a:avLst/>
          </a:prstGeom>
        </p:spPr>
        <p:txBody>
          <a:bodyPr anchor="ctr" anchorCtr="1"/>
          <a:lstStyle>
            <a:lvl1pPr marL="844681" marR="0" indent="-844681" algn="l" defTabSz="2438062" rtl="0" latinLnBrk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1187035" marR="0" indent="-769493" algn="l" defTabSz="2438062" rtl="0" latinLnBrk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724104" marR="0" indent="-879421" algn="l" defTabSz="2438062" rtl="0" latinLnBrk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1724104" marR="0" indent="-879421" algn="l" defTabSz="2438062" rtl="0" latinLnBrk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1724104" marR="0" indent="-879421" algn="l" defTabSz="2438062" rtl="0" latinLnBrk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1724104" marR="0" indent="-879421" algn="l" defTabSz="2438062" rtl="0" latinLnBrk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1724104" marR="0" indent="-879421" algn="l" defTabSz="2438062" rtl="0" latinLnBrk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1724104" marR="0" indent="-879421" algn="l" defTabSz="2438062" rtl="0" latinLnBrk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1724104" marR="0" indent="-879421" algn="l" defTabSz="2438062" rtl="0" latinLnBrk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spcBef>
                <a:spcPts val="0"/>
              </a:spcBef>
              <a:buClrTx/>
              <a:buSzTx/>
              <a:buFontTx/>
              <a:buNone/>
              <a:defRPr sz="8000">
                <a:latin typeface="Verlag"/>
                <a:ea typeface="Verlag"/>
                <a:cs typeface="Verlag"/>
                <a:sym typeface="Verlag"/>
              </a:defRPr>
            </a:pPr>
            <a:r>
              <a:rPr lang="en-US" sz="4400" dirty="0" err="1">
                <a:solidFill>
                  <a:schemeClr val="bg1">
                    <a:lumMod val="85000"/>
                  </a:schemeClr>
                </a:solidFill>
                <a:latin typeface="Arial Regular" charset="0"/>
                <a:ea typeface="Arial Regular" charset="0"/>
                <a:cs typeface="Arial Regular" charset="0"/>
                <a:sym typeface="Verlag"/>
              </a:rPr>
              <a:t>Nuti</a:t>
            </a:r>
            <a:r>
              <a:rPr lang="en-US" sz="4400" dirty="0">
                <a:solidFill>
                  <a:schemeClr val="bg1">
                    <a:lumMod val="85000"/>
                  </a:schemeClr>
                </a:solidFill>
                <a:latin typeface="Arial Regular" charset="0"/>
                <a:ea typeface="Arial Regular" charset="0"/>
                <a:cs typeface="Arial Regular" charset="0"/>
                <a:sym typeface="Verlag"/>
              </a:rPr>
              <a:t> TV</a:t>
            </a:r>
            <a:endParaRPr lang="en-US" sz="4400" dirty="0">
              <a:solidFill>
                <a:schemeClr val="bg1">
                  <a:lumMod val="85000"/>
                </a:schemeClr>
              </a:solidFill>
              <a:latin typeface="Arial Black"/>
              <a:ea typeface="Arial Black"/>
              <a:cs typeface="Arial Black"/>
              <a:sym typeface="Verlag-Black"/>
            </a:endParaRPr>
          </a:p>
        </p:txBody>
      </p:sp>
      <p:sp>
        <p:nvSpPr>
          <p:cNvPr id="16" name="Content Placeholder 2"/>
          <p:cNvSpPr txBox="1">
            <a:spLocks/>
          </p:cNvSpPr>
          <p:nvPr/>
        </p:nvSpPr>
        <p:spPr>
          <a:xfrm>
            <a:off x="8403881" y="7839213"/>
            <a:ext cx="12309435" cy="3862453"/>
          </a:xfrm>
          <a:prstGeom prst="rect">
            <a:avLst/>
          </a:prstGeom>
        </p:spPr>
        <p:txBody>
          <a:bodyPr anchor="ctr" anchorCtr="1"/>
          <a:lstStyle>
            <a:lvl1pPr marL="844681" marR="0" indent="-844681" algn="l" defTabSz="2438062" rtl="0" latinLnBrk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1187035" marR="0" indent="-769493" algn="l" defTabSz="2438062" rtl="0" latinLnBrk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724104" marR="0" indent="-879421" algn="l" defTabSz="2438062" rtl="0" latinLnBrk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1724104" marR="0" indent="-879421" algn="l" defTabSz="2438062" rtl="0" latinLnBrk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1724104" marR="0" indent="-879421" algn="l" defTabSz="2438062" rtl="0" latinLnBrk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1724104" marR="0" indent="-879421" algn="l" defTabSz="2438062" rtl="0" latinLnBrk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1724104" marR="0" indent="-879421" algn="l" defTabSz="2438062" rtl="0" latinLnBrk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1724104" marR="0" indent="-879421" algn="l" defTabSz="2438062" rtl="0" latinLnBrk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1724104" marR="0" indent="-879421" algn="l" defTabSz="2438062" rtl="0" latinLnBrk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algn="ctr">
              <a:spcBef>
                <a:spcPts val="0"/>
              </a:spcBef>
              <a:buClrTx/>
              <a:buSzTx/>
              <a:buFontTx/>
              <a:buNone/>
              <a:defRPr sz="7200">
                <a:latin typeface="Verlag-Black"/>
                <a:ea typeface="Verlag-Black"/>
                <a:cs typeface="Verlag-Black"/>
                <a:sym typeface="Verlag-Black"/>
              </a:defRPr>
            </a:pPr>
            <a:r>
              <a:rPr lang="en-US" sz="6200">
                <a:solidFill>
                  <a:srgbClr val="00BAF2"/>
                </a:solidFill>
                <a:latin typeface="Arial Black"/>
                <a:ea typeface="Arial Black"/>
                <a:cs typeface="Arial Black"/>
                <a:sym typeface="Verlag-Black"/>
              </a:rPr>
              <a:t>ELISA KLASSIK</a:t>
            </a:r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3666767" y="7839213"/>
            <a:ext cx="4737111" cy="3862463"/>
          </a:xfrm>
          <a:prstGeom prst="rect">
            <a:avLst/>
          </a:prstGeom>
        </p:spPr>
        <p:txBody>
          <a:bodyPr anchor="ctr" anchorCtr="1"/>
          <a:lstStyle>
            <a:lvl1pPr marL="844681" marR="0" indent="-844681" algn="l" defTabSz="2438062" rtl="0" latinLnBrk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1187035" marR="0" indent="-769493" algn="l" defTabSz="2438062" rtl="0" latinLnBrk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724104" marR="0" indent="-879421" algn="l" defTabSz="2438062" rtl="0" latinLnBrk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1724104" marR="0" indent="-879421" algn="l" defTabSz="2438062" rtl="0" latinLnBrk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1724104" marR="0" indent="-879421" algn="l" defTabSz="2438062" rtl="0" latinLnBrk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1724104" marR="0" indent="-879421" algn="l" defTabSz="2438062" rtl="0" latinLnBrk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1724104" marR="0" indent="-879421" algn="l" defTabSz="2438062" rtl="0" latinLnBrk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1724104" marR="0" indent="-879421" algn="l" defTabSz="2438062" rtl="0" latinLnBrk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1724104" marR="0" indent="-879421" algn="l" defTabSz="2438062" rtl="0" latinLnBrk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spcBef>
                <a:spcPts val="0"/>
              </a:spcBef>
              <a:buClrTx/>
              <a:buSzTx/>
              <a:buFontTx/>
              <a:buNone/>
              <a:defRPr sz="8000">
                <a:latin typeface="Verlag"/>
                <a:ea typeface="Verlag"/>
                <a:cs typeface="Verlag"/>
                <a:sym typeface="Verlag"/>
              </a:defRPr>
            </a:pPr>
            <a:r>
              <a:rPr lang="en-US" sz="4400" dirty="0" err="1">
                <a:solidFill>
                  <a:schemeClr val="bg1">
                    <a:lumMod val="85000"/>
                  </a:schemeClr>
                </a:solidFill>
                <a:latin typeface="Arial Regular" charset="0"/>
                <a:ea typeface="Arial Regular" charset="0"/>
                <a:cs typeface="Arial Regular" charset="0"/>
                <a:sym typeface="Verlag"/>
              </a:rPr>
              <a:t>Tava</a:t>
            </a:r>
            <a:r>
              <a:rPr lang="en-US" sz="4400" dirty="0">
                <a:solidFill>
                  <a:schemeClr val="bg1">
                    <a:lumMod val="85000"/>
                  </a:schemeClr>
                </a:solidFill>
                <a:latin typeface="Arial Regular" charset="0"/>
                <a:ea typeface="Arial Regular" charset="0"/>
                <a:cs typeface="Arial Regular" charset="0"/>
                <a:sym typeface="Verlag"/>
              </a:rPr>
              <a:t> TV</a:t>
            </a:r>
            <a:endParaRPr lang="en-US" sz="4400" dirty="0">
              <a:solidFill>
                <a:schemeClr val="bg1">
                  <a:lumMod val="85000"/>
                </a:schemeClr>
              </a:solidFill>
              <a:latin typeface="Arial Regular" charset="0"/>
              <a:ea typeface="Arial Black"/>
              <a:cs typeface="Arial Regular" charset="0"/>
              <a:sym typeface="Verlag-Black"/>
            </a:endParaRPr>
          </a:p>
        </p:txBody>
      </p:sp>
      <p:sp>
        <p:nvSpPr>
          <p:cNvPr id="24" name="Straight Connector 4"/>
          <p:cNvSpPr/>
          <p:nvPr/>
        </p:nvSpPr>
        <p:spPr>
          <a:xfrm flipH="1">
            <a:off x="8402725" y="2012893"/>
            <a:ext cx="1155" cy="9688783"/>
          </a:xfrm>
          <a:prstGeom prst="line">
            <a:avLst/>
          </a:prstGeom>
          <a:ln w="3175" cap="rnd" cmpd="sng">
            <a:solidFill>
              <a:schemeClr val="bg1">
                <a:lumMod val="50000"/>
                <a:alpha val="21000"/>
              </a:schemeClr>
            </a:solidFill>
            <a:prstDash val="solid"/>
          </a:ln>
        </p:spPr>
        <p:txBody>
          <a:bodyPr tIns="91439" bIns="91439"/>
          <a:lstStyle/>
          <a:p>
            <a:endParaRPr/>
          </a:p>
        </p:txBody>
      </p:sp>
      <p:sp>
        <p:nvSpPr>
          <p:cNvPr id="27" name="Straight Connector 5"/>
          <p:cNvSpPr/>
          <p:nvPr/>
        </p:nvSpPr>
        <p:spPr>
          <a:xfrm flipH="1">
            <a:off x="3666765" y="7835132"/>
            <a:ext cx="4737115" cy="4081"/>
          </a:xfrm>
          <a:prstGeom prst="line">
            <a:avLst/>
          </a:prstGeom>
          <a:ln w="3175" cap="rnd" cmpd="sng">
            <a:solidFill>
              <a:schemeClr val="bg1">
                <a:lumMod val="50000"/>
                <a:alpha val="21000"/>
              </a:schemeClr>
            </a:solidFill>
            <a:prstDash val="solid"/>
          </a:ln>
        </p:spPr>
        <p:txBody>
          <a:bodyPr tIns="91439" bIns="91439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779905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eebivaade_1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03255" y="2028673"/>
            <a:ext cx="12976239" cy="9886658"/>
          </a:xfrm>
          <a:prstGeom prst="rect">
            <a:avLst/>
          </a:prstGeom>
        </p:spPr>
      </p:pic>
      <p:pic>
        <p:nvPicPr>
          <p:cNvPr id="7" name="Picture 6" descr="Browser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1271712" y="0"/>
            <a:ext cx="8041430" cy="13716000"/>
          </a:xfrm>
          <a:prstGeom prst="rect">
            <a:avLst/>
          </a:prstGeom>
        </p:spPr>
        <p:txBody>
          <a:bodyPr anchor="ctr" anchorCtr="1"/>
          <a:lstStyle>
            <a:lvl1pPr marL="844681" marR="0" indent="-844681" algn="l" defTabSz="2438062" rtl="0" latinLnBrk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1187035" marR="0" indent="-769493" algn="l" defTabSz="2438062" rtl="0" latinLnBrk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724104" marR="0" indent="-879421" algn="l" defTabSz="2438062" rtl="0" latinLnBrk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1724104" marR="0" indent="-879421" algn="l" defTabSz="2438062" rtl="0" latinLnBrk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1724104" marR="0" indent="-879421" algn="l" defTabSz="2438062" rtl="0" latinLnBrk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1724104" marR="0" indent="-879421" algn="l" defTabSz="2438062" rtl="0" latinLnBrk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1724104" marR="0" indent="-879421" algn="l" defTabSz="2438062" rtl="0" latinLnBrk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1724104" marR="0" indent="-879421" algn="l" defTabSz="2438062" rtl="0" latinLnBrk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1724104" marR="0" indent="-879421" algn="l" defTabSz="2438062" rtl="0" latinLnBrk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spcBef>
                <a:spcPts val="0"/>
              </a:spcBef>
              <a:buClrTx/>
              <a:buSzTx/>
              <a:buFontTx/>
              <a:buNone/>
              <a:defRPr sz="8000">
                <a:latin typeface="Verlag"/>
                <a:ea typeface="Verlag"/>
                <a:cs typeface="Verlag"/>
                <a:sym typeface="Verlag"/>
              </a:defRPr>
            </a:pPr>
            <a:r>
              <a:rPr lang="en-US" sz="8000" dirty="0">
                <a:solidFill>
                  <a:schemeClr val="bg1"/>
                </a:solidFill>
                <a:latin typeface="Arial Black"/>
                <a:ea typeface="Arial Regular" charset="0"/>
                <a:cs typeface="Arial Black"/>
                <a:sym typeface="Verlag"/>
              </a:rPr>
              <a:t>ELISA ELAMUS</a:t>
            </a:r>
            <a:endParaRPr lang="en-US" sz="7200" dirty="0">
              <a:solidFill>
                <a:schemeClr val="bg1"/>
              </a:solidFill>
              <a:latin typeface="Arial Black"/>
              <a:ea typeface="Arial Black"/>
              <a:cs typeface="Arial Black"/>
              <a:sym typeface="Verlag-Black"/>
            </a:endParaRPr>
          </a:p>
        </p:txBody>
      </p:sp>
    </p:spTree>
    <p:extLst>
      <p:ext uri="{BB962C8B-B14F-4D97-AF65-F5344CB8AC3E}">
        <p14:creationId xmlns:p14="http://schemas.microsoft.com/office/powerpoint/2010/main" val="70807438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7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elisa_TV_KODU_EST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96556" y="2013823"/>
            <a:ext cx="15415307" cy="8671110"/>
          </a:xfrm>
          <a:prstGeom prst="rect">
            <a:avLst/>
          </a:prstGeom>
        </p:spPr>
      </p:pic>
      <p:pic>
        <p:nvPicPr>
          <p:cNvPr id="4" name="Picture 3" descr="TV_screen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1271712" y="0"/>
            <a:ext cx="8041430" cy="13716000"/>
          </a:xfrm>
          <a:prstGeom prst="rect">
            <a:avLst/>
          </a:prstGeom>
        </p:spPr>
        <p:txBody>
          <a:bodyPr anchor="ctr" anchorCtr="1"/>
          <a:lstStyle>
            <a:lvl1pPr marL="844681" marR="0" indent="-844681" algn="l" defTabSz="2438062" rtl="0" latinLnBrk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1187035" marR="0" indent="-769493" algn="l" defTabSz="2438062" rtl="0" latinLnBrk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724104" marR="0" indent="-879421" algn="l" defTabSz="2438062" rtl="0" latinLnBrk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1724104" marR="0" indent="-879421" algn="l" defTabSz="2438062" rtl="0" latinLnBrk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1724104" marR="0" indent="-879421" algn="l" defTabSz="2438062" rtl="0" latinLnBrk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1724104" marR="0" indent="-879421" algn="l" defTabSz="2438062" rtl="0" latinLnBrk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1724104" marR="0" indent="-879421" algn="l" defTabSz="2438062" rtl="0" latinLnBrk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1724104" marR="0" indent="-879421" algn="l" defTabSz="2438062" rtl="0" latinLnBrk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1724104" marR="0" indent="-879421" algn="l" defTabSz="2438062" rtl="0" latinLnBrk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spcBef>
                <a:spcPts val="0"/>
              </a:spcBef>
              <a:buClrTx/>
              <a:buSzTx/>
              <a:buFontTx/>
              <a:buNone/>
              <a:defRPr sz="8000">
                <a:latin typeface="Verlag"/>
                <a:ea typeface="Verlag"/>
                <a:cs typeface="Verlag"/>
                <a:sym typeface="Verlag"/>
              </a:defRPr>
            </a:pPr>
            <a:r>
              <a:rPr lang="en-US" sz="8000" dirty="0">
                <a:solidFill>
                  <a:srgbClr val="FFFFFF"/>
                </a:solidFill>
                <a:latin typeface="Arial Black"/>
                <a:ea typeface="Arial Regular" charset="0"/>
                <a:cs typeface="Arial Black"/>
                <a:sym typeface="Verlag"/>
              </a:rPr>
              <a:t>MINU MAAILM</a:t>
            </a:r>
            <a:endParaRPr lang="en-US" sz="7200" dirty="0">
              <a:solidFill>
                <a:srgbClr val="FFFFFF"/>
              </a:solidFill>
              <a:latin typeface="Arial Black"/>
              <a:ea typeface="Arial Black"/>
              <a:cs typeface="Arial Black"/>
              <a:sym typeface="Verlag-Black"/>
            </a:endParaRPr>
          </a:p>
        </p:txBody>
      </p:sp>
    </p:spTree>
    <p:extLst>
      <p:ext uri="{BB962C8B-B14F-4D97-AF65-F5344CB8AC3E}">
        <p14:creationId xmlns:p14="http://schemas.microsoft.com/office/powerpoint/2010/main" val="352410765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i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96556" y="2013823"/>
            <a:ext cx="15415307" cy="8671110"/>
          </a:xfrm>
          <a:prstGeom prst="rect">
            <a:avLst/>
          </a:prstGeom>
        </p:spPr>
      </p:pic>
      <p:pic>
        <p:nvPicPr>
          <p:cNvPr id="4" name="Picture 3" descr="TV_screen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1271712" y="0"/>
            <a:ext cx="8041430" cy="13716000"/>
          </a:xfrm>
          <a:prstGeom prst="rect">
            <a:avLst/>
          </a:prstGeom>
        </p:spPr>
        <p:txBody>
          <a:bodyPr anchor="ctr" anchorCtr="1"/>
          <a:lstStyle>
            <a:lvl1pPr marL="844681" marR="0" indent="-844681" algn="l" defTabSz="2438062" rtl="0" latinLnBrk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1187035" marR="0" indent="-769493" algn="l" defTabSz="2438062" rtl="0" latinLnBrk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724104" marR="0" indent="-879421" algn="l" defTabSz="2438062" rtl="0" latinLnBrk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1724104" marR="0" indent="-879421" algn="l" defTabSz="2438062" rtl="0" latinLnBrk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1724104" marR="0" indent="-879421" algn="l" defTabSz="2438062" rtl="0" latinLnBrk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1724104" marR="0" indent="-879421" algn="l" defTabSz="2438062" rtl="0" latinLnBrk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1724104" marR="0" indent="-879421" algn="l" defTabSz="2438062" rtl="0" latinLnBrk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1724104" marR="0" indent="-879421" algn="l" defTabSz="2438062" rtl="0" latinLnBrk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1724104" marR="0" indent="-879421" algn="l" defTabSz="2438062" rtl="0" latinLnBrk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spcBef>
                <a:spcPts val="0"/>
              </a:spcBef>
              <a:buClrTx/>
              <a:buSzTx/>
              <a:buFontTx/>
              <a:buNone/>
              <a:defRPr sz="8000">
                <a:latin typeface="Verlag"/>
                <a:ea typeface="Verlag"/>
                <a:cs typeface="Verlag"/>
                <a:sym typeface="Verlag"/>
              </a:defRPr>
            </a:pPr>
            <a:r>
              <a:rPr lang="en-US" sz="8000" dirty="0">
                <a:solidFill>
                  <a:srgbClr val="FFFFFF"/>
                </a:solidFill>
                <a:latin typeface="Arial Black"/>
                <a:ea typeface="Arial Regular" charset="0"/>
                <a:cs typeface="Arial Black"/>
                <a:sym typeface="Verlag"/>
              </a:rPr>
              <a:t>MINU MAAILM</a:t>
            </a:r>
            <a:endParaRPr lang="en-US" sz="7200" dirty="0">
              <a:solidFill>
                <a:srgbClr val="FFFFFF"/>
              </a:solidFill>
              <a:latin typeface="Arial Black"/>
              <a:ea typeface="Arial Black"/>
              <a:cs typeface="Arial Black"/>
              <a:sym typeface="Verlag-Black"/>
            </a:endParaRPr>
          </a:p>
        </p:txBody>
      </p:sp>
    </p:spTree>
    <p:extLst>
      <p:ext uri="{BB962C8B-B14F-4D97-AF65-F5344CB8AC3E}">
        <p14:creationId xmlns:p14="http://schemas.microsoft.com/office/powerpoint/2010/main" val="340985514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veeb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pic>
        <p:nvPicPr>
          <p:cNvPr id="3" name="Picture 2" descr="veeb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pic>
        <p:nvPicPr>
          <p:cNvPr id="5" name="Picture 4" descr="Elisa_RGB.pd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5195" y="11621644"/>
            <a:ext cx="3273610" cy="494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68811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rowser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419" name="Content Placeholder 2"/>
          <p:cNvSpPr txBox="1">
            <a:spLocks noGrp="1"/>
          </p:cNvSpPr>
          <p:nvPr>
            <p:ph type="body" idx="1"/>
          </p:nvPr>
        </p:nvSpPr>
        <p:spPr>
          <a:xfrm>
            <a:off x="1271711" y="0"/>
            <a:ext cx="9200457" cy="13716000"/>
          </a:xfrm>
          <a:prstGeom prst="rect">
            <a:avLst/>
          </a:prstGeom>
        </p:spPr>
        <p:txBody>
          <a:bodyPr anchor="ctr" anchorCtr="0"/>
          <a:lstStyle/>
          <a:p>
            <a:pPr marL="0" indent="0">
              <a:spcBef>
                <a:spcPts val="0"/>
              </a:spcBef>
              <a:buClrTx/>
              <a:buSzTx/>
              <a:buNone/>
              <a:defRPr sz="8000">
                <a:latin typeface="Verlag"/>
                <a:ea typeface="Verlag"/>
                <a:cs typeface="Verlag"/>
                <a:sym typeface="Verlag"/>
              </a:defRPr>
            </a:pPr>
            <a:r>
              <a:rPr lang="et-EE" sz="6000" dirty="0">
                <a:solidFill>
                  <a:schemeClr val="bg1"/>
                </a:solidFill>
                <a:latin typeface="Arial Black" panose="020B0A04020102020204" pitchFamily="34" charset="0"/>
              </a:rPr>
              <a:t>Lihtsam: </a:t>
            </a:r>
            <a:endParaRPr lang="et-EE" sz="6000" dirty="0" smtClean="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pPr marL="0" indent="0">
              <a:spcBef>
                <a:spcPts val="0"/>
              </a:spcBef>
              <a:buClrTx/>
              <a:buSzTx/>
              <a:buNone/>
              <a:defRPr sz="8000">
                <a:latin typeface="Verlag"/>
                <a:ea typeface="Verlag"/>
                <a:cs typeface="Verlag"/>
                <a:sym typeface="Verlag"/>
              </a:defRPr>
            </a:pPr>
            <a:r>
              <a:rPr lang="et-EE" sz="6000" dirty="0" smtClean="0">
                <a:solidFill>
                  <a:schemeClr val="bg1"/>
                </a:solidFill>
              </a:rPr>
              <a:t>Kõik teenused ühel veebilehel</a:t>
            </a:r>
            <a:endParaRPr lang="en-US" sz="6000" dirty="0">
              <a:latin typeface="Arial Regular"/>
              <a:ea typeface="Arial Regular" charset="0"/>
              <a:cs typeface="Arial Regular" charset="0"/>
            </a:endParaRPr>
          </a:p>
        </p:txBody>
      </p:sp>
      <p:pic>
        <p:nvPicPr>
          <p:cNvPr id="5" name="esileht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93500" y="2032000"/>
            <a:ext cx="12890500" cy="9821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2650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9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uselisa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pic>
        <p:nvPicPr>
          <p:cNvPr id="4" name="Picture 3" descr="elisa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pic>
        <p:nvPicPr>
          <p:cNvPr id="6" name="Picture 5" descr="Elisa_RGB.pd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5195" y="11621644"/>
            <a:ext cx="3273610" cy="494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23797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v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96704" y="2035250"/>
            <a:ext cx="13335000" cy="10160000"/>
          </a:xfrm>
          <a:prstGeom prst="rect">
            <a:avLst/>
          </a:prstGeom>
        </p:spPr>
      </p:pic>
      <p:pic>
        <p:nvPicPr>
          <p:cNvPr id="3" name="Picture 2" descr="Browser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419" name="Content Placeholder 2"/>
          <p:cNvSpPr txBox="1">
            <a:spLocks noGrp="1"/>
          </p:cNvSpPr>
          <p:nvPr>
            <p:ph type="body" idx="1"/>
          </p:nvPr>
        </p:nvSpPr>
        <p:spPr>
          <a:xfrm>
            <a:off x="1271712" y="0"/>
            <a:ext cx="8888520" cy="13716000"/>
          </a:xfrm>
          <a:prstGeom prst="rect">
            <a:avLst/>
          </a:prstGeom>
        </p:spPr>
        <p:txBody>
          <a:bodyPr anchor="ctr" anchorCtr="0"/>
          <a:lstStyle/>
          <a:p>
            <a:pPr marL="0" indent="0">
              <a:buNone/>
            </a:pPr>
            <a:r>
              <a:rPr lang="et-EE" sz="6000" dirty="0">
                <a:latin typeface="Arial Black"/>
                <a:ea typeface="Arial Black"/>
                <a:cs typeface="Arial Black"/>
              </a:rPr>
              <a:t>Põnevam: </a:t>
            </a:r>
          </a:p>
          <a:p>
            <a:pPr marL="0" indent="0">
              <a:buNone/>
            </a:pPr>
            <a:r>
              <a:rPr lang="et-EE" sz="6000" dirty="0" smtClean="0">
                <a:solidFill>
                  <a:schemeClr val="bg1"/>
                </a:solidFill>
              </a:rPr>
              <a:t>Rohkem </a:t>
            </a:r>
            <a:r>
              <a:rPr lang="et-EE" sz="6000" dirty="0" err="1" smtClean="0">
                <a:solidFill>
                  <a:schemeClr val="bg1"/>
                </a:solidFill>
              </a:rPr>
              <a:t>meelelahu-tuslikust</a:t>
            </a:r>
            <a:r>
              <a:rPr lang="et-EE" sz="6000" dirty="0" smtClean="0">
                <a:solidFill>
                  <a:schemeClr val="bg1"/>
                </a:solidFill>
              </a:rPr>
              <a:t> sh </a:t>
            </a:r>
            <a:r>
              <a:rPr lang="en-US" sz="6000" dirty="0" smtClean="0">
                <a:latin typeface="Arial Regular"/>
                <a:ea typeface="Arial Black"/>
                <a:cs typeface="Arial Black"/>
              </a:rPr>
              <a:t>Live </a:t>
            </a:r>
            <a:r>
              <a:rPr lang="en-US" sz="6000" dirty="0">
                <a:latin typeface="Arial Regular"/>
                <a:ea typeface="Arial Black"/>
                <a:cs typeface="Arial Black"/>
              </a:rPr>
              <a:t>TV </a:t>
            </a:r>
            <a:r>
              <a:rPr lang="en-US" sz="6000" dirty="0" err="1">
                <a:latin typeface="Arial Regular"/>
                <a:ea typeface="Arial Black"/>
                <a:cs typeface="Arial Black"/>
              </a:rPr>
              <a:t>vaatamise</a:t>
            </a:r>
            <a:r>
              <a:rPr lang="en-US" sz="6000" dirty="0">
                <a:latin typeface="Arial Regular"/>
                <a:ea typeface="Arial Black"/>
                <a:cs typeface="Arial Black"/>
              </a:rPr>
              <a:t> </a:t>
            </a:r>
            <a:r>
              <a:rPr lang="en-US" sz="6000" dirty="0" err="1">
                <a:latin typeface="Arial Regular"/>
                <a:ea typeface="Arial Black"/>
                <a:cs typeface="Arial Black"/>
              </a:rPr>
              <a:t>võimalus</a:t>
            </a:r>
            <a:endParaRPr lang="en-US" sz="6000" dirty="0">
              <a:latin typeface="Arial Regular"/>
              <a:ea typeface="Arial Black"/>
              <a:cs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97520654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7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elkud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68100" y="2006600"/>
            <a:ext cx="12915900" cy="9840686"/>
          </a:xfrm>
          <a:prstGeom prst="rect">
            <a:avLst/>
          </a:prstGeom>
        </p:spPr>
      </p:pic>
      <p:pic>
        <p:nvPicPr>
          <p:cNvPr id="3" name="Picture 2" descr="Browser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419" name="Content Placeholder 2"/>
          <p:cNvSpPr txBox="1">
            <a:spLocks noGrp="1"/>
          </p:cNvSpPr>
          <p:nvPr>
            <p:ph type="body" idx="1"/>
          </p:nvPr>
        </p:nvSpPr>
        <p:spPr>
          <a:xfrm>
            <a:off x="1271712" y="0"/>
            <a:ext cx="8888520" cy="13716000"/>
          </a:xfrm>
          <a:prstGeom prst="rect">
            <a:avLst/>
          </a:prstGeom>
        </p:spPr>
        <p:txBody>
          <a:bodyPr anchor="ctr" anchorCtr="0"/>
          <a:lstStyle/>
          <a:p>
            <a:pPr marL="0" indent="0">
              <a:spcBef>
                <a:spcPts val="0"/>
              </a:spcBef>
              <a:buClrTx/>
              <a:buSzTx/>
              <a:buNone/>
              <a:defRPr sz="8000">
                <a:latin typeface="Verlag"/>
                <a:ea typeface="Verlag"/>
                <a:cs typeface="Verlag"/>
                <a:sym typeface="Verlag"/>
              </a:defRPr>
            </a:pPr>
            <a:r>
              <a:rPr lang="en-US" sz="6000" dirty="0">
                <a:latin typeface="Arial Black"/>
                <a:ea typeface="Arial Black"/>
                <a:cs typeface="Arial Black"/>
              </a:rPr>
              <a:t>Laiem tootevalik:</a:t>
            </a:r>
          </a:p>
          <a:p>
            <a:pPr marL="0" indent="0">
              <a:spcBef>
                <a:spcPts val="0"/>
              </a:spcBef>
              <a:buClrTx/>
              <a:buSzTx/>
              <a:buFontTx/>
              <a:buNone/>
              <a:defRPr sz="8000">
                <a:latin typeface="Verlag"/>
                <a:ea typeface="Verlag"/>
                <a:cs typeface="Verlag"/>
                <a:sym typeface="Verlag"/>
              </a:defRPr>
            </a:pPr>
            <a:r>
              <a:rPr lang="en-US" sz="6000" dirty="0" err="1">
                <a:latin typeface="Arial Regular" charset="0"/>
                <a:ea typeface="Arial Regular" charset="0"/>
                <a:cs typeface="Arial Regular" charset="0"/>
              </a:rPr>
              <a:t>Nüüd e-müügis ka telerid ja mängukonsoolid</a:t>
            </a:r>
            <a:endParaRPr lang="en-US" sz="6000" dirty="0">
              <a:latin typeface="Arial Regular" charset="0"/>
              <a:ea typeface="Arial Regular" charset="0"/>
              <a:cs typeface="Arial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225318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Esindusv6rk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pic>
        <p:nvPicPr>
          <p:cNvPr id="2" name="Picture 1" descr="esindusv6rk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pic>
        <p:nvPicPr>
          <p:cNvPr id="5" name="Picture 4" descr="Elisa_RGB.pd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5195" y="11621644"/>
            <a:ext cx="3273610" cy="494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01069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/>
          <p:cNvSpPr txBox="1">
            <a:spLocks/>
          </p:cNvSpPr>
          <p:nvPr/>
        </p:nvSpPr>
        <p:spPr>
          <a:xfrm>
            <a:off x="1558870" y="7078624"/>
            <a:ext cx="11558444" cy="498711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393" tIns="50393" rIns="50393" bIns="50393">
            <a:noAutofit/>
          </a:bodyPr>
          <a:lstStyle>
            <a:lvl1pPr marL="844681" marR="0" indent="-844681" algn="l" defTabSz="2438062" rtl="0" latinLnBrk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1187035" marR="0" indent="-769493" algn="l" defTabSz="2438062" rtl="0" latinLnBrk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724104" marR="0" indent="-879421" algn="l" defTabSz="2438062" rtl="0" latinLnBrk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1724104" marR="0" indent="-879421" algn="l" defTabSz="2438062" rtl="0" latinLnBrk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1724104" marR="0" indent="-879421" algn="l" defTabSz="2438062" rtl="0" latinLnBrk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1724104" marR="0" indent="-879421" algn="l" defTabSz="2438062" rtl="0" latinLnBrk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1724104" marR="0" indent="-879421" algn="l" defTabSz="2438062" rtl="0" latinLnBrk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1724104" marR="0" indent="-879421" algn="l" defTabSz="2438062" rtl="0" latinLnBrk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1724104" marR="0" indent="-879421" algn="l" defTabSz="2438062" rtl="0" latinLnBrk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457200" indent="-457200">
              <a:lnSpc>
                <a:spcPct val="108000"/>
              </a:lnSpc>
              <a:spcBef>
                <a:spcPts val="2400"/>
              </a:spcBef>
              <a:buClrTx/>
              <a:buFontTx/>
              <a:defRPr sz="4800">
                <a:latin typeface="Verlag"/>
                <a:ea typeface="Verlag"/>
                <a:cs typeface="Verlag"/>
                <a:sym typeface="Verlag"/>
              </a:defRPr>
            </a:pPr>
            <a:r>
              <a:rPr lang="en-US" sz="5000" dirty="0">
                <a:solidFill>
                  <a:schemeClr val="bg1"/>
                </a:solidFill>
                <a:latin typeface="Arial Regular" charset="0"/>
                <a:ea typeface="Arial Regular" charset="0"/>
                <a:cs typeface="Arial Regular" charset="0"/>
              </a:rPr>
              <a:t>Suurem valik</a:t>
            </a:r>
          </a:p>
          <a:p>
            <a:pPr marL="457200" indent="-457200">
              <a:lnSpc>
                <a:spcPct val="108000"/>
              </a:lnSpc>
              <a:spcBef>
                <a:spcPts val="2400"/>
              </a:spcBef>
              <a:buClrTx/>
              <a:buFontTx/>
              <a:defRPr sz="4800">
                <a:latin typeface="Verlag"/>
                <a:ea typeface="Verlag"/>
                <a:cs typeface="Verlag"/>
                <a:sym typeface="Verlag"/>
              </a:defRPr>
            </a:pPr>
            <a:r>
              <a:rPr lang="en-US" sz="5000" dirty="0">
                <a:solidFill>
                  <a:schemeClr val="bg1"/>
                </a:solidFill>
                <a:latin typeface="Arial Regular" charset="0"/>
                <a:ea typeface="Arial Regular" charset="0"/>
                <a:cs typeface="Arial Regular" charset="0"/>
              </a:rPr>
              <a:t>Personaalsem </a:t>
            </a:r>
            <a:r>
              <a:rPr lang="en-US" sz="5000" dirty="0" err="1">
                <a:solidFill>
                  <a:schemeClr val="bg1"/>
                </a:solidFill>
                <a:latin typeface="Arial Regular" charset="0"/>
                <a:ea typeface="Arial Regular" charset="0"/>
                <a:cs typeface="Arial Regular" charset="0"/>
              </a:rPr>
              <a:t>teenindus</a:t>
            </a:r>
            <a:endParaRPr lang="en-US" sz="5000" dirty="0">
              <a:solidFill>
                <a:schemeClr val="bg1"/>
              </a:solidFill>
              <a:latin typeface="Arial Regular" charset="0"/>
              <a:ea typeface="Arial Regular" charset="0"/>
              <a:cs typeface="Arial Regular" charset="0"/>
            </a:endParaRPr>
          </a:p>
          <a:p>
            <a:pPr marL="457200" indent="-457200">
              <a:lnSpc>
                <a:spcPct val="108000"/>
              </a:lnSpc>
              <a:spcBef>
                <a:spcPts val="2400"/>
              </a:spcBef>
              <a:buClrTx/>
              <a:buFontTx/>
              <a:defRPr sz="4800">
                <a:latin typeface="Verlag"/>
                <a:ea typeface="Verlag"/>
                <a:cs typeface="Verlag"/>
                <a:sym typeface="Verlag"/>
              </a:defRPr>
            </a:pPr>
            <a:r>
              <a:rPr lang="en-US" sz="5000" dirty="0">
                <a:solidFill>
                  <a:schemeClr val="bg1"/>
                </a:solidFill>
                <a:latin typeface="Arial Regular" charset="0"/>
                <a:ea typeface="Arial Regular" charset="0"/>
                <a:cs typeface="Arial Regular" charset="0"/>
              </a:rPr>
              <a:t>TV ja koduinterneti</a:t>
            </a:r>
            <a:br>
              <a:rPr lang="en-US" sz="5000" dirty="0">
                <a:solidFill>
                  <a:schemeClr val="bg1"/>
                </a:solidFill>
                <a:latin typeface="Arial Regular" charset="0"/>
                <a:ea typeface="Arial Regular" charset="0"/>
                <a:cs typeface="Arial Regular" charset="0"/>
              </a:rPr>
            </a:br>
            <a:r>
              <a:rPr lang="en-US" sz="5000" dirty="0" err="1">
                <a:solidFill>
                  <a:schemeClr val="bg1"/>
                </a:solidFill>
                <a:latin typeface="Arial Regular" charset="0"/>
                <a:ea typeface="Arial Regular" charset="0"/>
                <a:cs typeface="Arial Regular" charset="0"/>
              </a:rPr>
              <a:t>klientidele</a:t>
            </a:r>
            <a:r>
              <a:rPr lang="en-US" sz="5000" dirty="0">
                <a:solidFill>
                  <a:schemeClr val="bg1"/>
                </a:solidFill>
                <a:latin typeface="Arial Regular" charset="0"/>
                <a:ea typeface="Arial Regular" charset="0"/>
                <a:cs typeface="Arial Regular" charset="0"/>
              </a:rPr>
              <a:t> </a:t>
            </a:r>
            <a:r>
              <a:rPr lang="en-US" sz="5000" dirty="0" err="1">
                <a:solidFill>
                  <a:schemeClr val="bg1"/>
                </a:solidFill>
                <a:latin typeface="Arial Regular" charset="0"/>
                <a:ea typeface="Arial Regular" charset="0"/>
                <a:cs typeface="Arial Regular" charset="0"/>
              </a:rPr>
              <a:t>rohkem</a:t>
            </a:r>
            <a:r>
              <a:rPr lang="en-US" sz="5000" dirty="0">
                <a:solidFill>
                  <a:schemeClr val="bg1"/>
                </a:solidFill>
                <a:latin typeface="Arial Regular" charset="0"/>
                <a:ea typeface="Arial Regular" charset="0"/>
                <a:cs typeface="Arial Regular" charset="0"/>
              </a:rPr>
              <a:t> esindusi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1461113" y="3323581"/>
            <a:ext cx="15566330" cy="3177210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2438062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0" marR="0" indent="0" algn="l" defTabSz="2438062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defTabSz="2438062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0" algn="l" defTabSz="2438062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0" marR="0" indent="0" algn="l" defTabSz="2438062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0" marR="0" indent="0" algn="l" defTabSz="2438062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0" marR="0" indent="0" algn="l" defTabSz="2438062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0" algn="l" defTabSz="2438062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0" algn="l" defTabSz="2438062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90000"/>
              </a:lnSpc>
              <a:defRPr>
                <a:latin typeface="Verlag-Black"/>
                <a:ea typeface="Verlag-Black"/>
                <a:cs typeface="Verlag-Black"/>
                <a:sym typeface="Verlag-Black"/>
              </a:defRPr>
            </a:pPr>
            <a:r>
              <a:rPr lang="en-US" sz="9000">
                <a:solidFill>
                  <a:srgbClr val="C9F3FF"/>
                </a:solidFill>
                <a:latin typeface="Arial Black"/>
                <a:ea typeface="Arial Black"/>
                <a:cs typeface="Arial Black"/>
              </a:rPr>
              <a:t>ÜHINE UUS ESINDUSVÕRK</a:t>
            </a:r>
            <a:endParaRPr lang="en-US" sz="9000">
              <a:solidFill>
                <a:srgbClr val="C9F3FF"/>
              </a:solidFill>
              <a:latin typeface="Arial Black"/>
              <a:ea typeface="Arial Black"/>
              <a:cs typeface="Arial Black"/>
              <a:sym typeface="Verlag-Black"/>
            </a:endParaRPr>
          </a:p>
        </p:txBody>
      </p:sp>
      <p:pic>
        <p:nvPicPr>
          <p:cNvPr id="2" name="Picture 1" descr="MG_5726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67" r="25088"/>
          <a:stretch/>
        </p:blipFill>
        <p:spPr>
          <a:xfrm>
            <a:off x="13487400" y="0"/>
            <a:ext cx="108966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40908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enindu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pic>
        <p:nvPicPr>
          <p:cNvPr id="2" name="Picture 1" descr="teenindu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pic>
        <p:nvPicPr>
          <p:cNvPr id="6" name="Picture 5" descr="Elisa_RGB.pd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5195" y="11621644"/>
            <a:ext cx="3273610" cy="494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7759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Teenindus_sisu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1558869" y="7078624"/>
            <a:ext cx="12678011" cy="498711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393" tIns="50393" rIns="50393" bIns="50393">
            <a:noAutofit/>
          </a:bodyPr>
          <a:lstStyle>
            <a:lvl1pPr marL="844681" marR="0" indent="-844681" algn="l" defTabSz="2438062" rtl="0" latinLnBrk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1187035" marR="0" indent="-769493" algn="l" defTabSz="2438062" rtl="0" latinLnBrk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724104" marR="0" indent="-879421" algn="l" defTabSz="2438062" rtl="0" latinLnBrk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1724104" marR="0" indent="-879421" algn="l" defTabSz="2438062" rtl="0" latinLnBrk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1724104" marR="0" indent="-879421" algn="l" defTabSz="2438062" rtl="0" latinLnBrk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1724104" marR="0" indent="-879421" algn="l" defTabSz="2438062" rtl="0" latinLnBrk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1724104" marR="0" indent="-879421" algn="l" defTabSz="2438062" rtl="0" latinLnBrk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1724104" marR="0" indent="-879421" algn="l" defTabSz="2438062" rtl="0" latinLnBrk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1724104" marR="0" indent="-879421" algn="l" defTabSz="2438062" rtl="0" latinLnBrk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457200" indent="-457200">
              <a:lnSpc>
                <a:spcPct val="108000"/>
              </a:lnSpc>
              <a:spcBef>
                <a:spcPts val="2400"/>
              </a:spcBef>
              <a:buClrTx/>
              <a:buFontTx/>
              <a:buChar char="•"/>
              <a:defRPr sz="4800">
                <a:latin typeface="Verlag"/>
                <a:ea typeface="Verlag"/>
                <a:cs typeface="Verlag"/>
                <a:sym typeface="Verlag"/>
              </a:defRPr>
            </a:pPr>
            <a:r>
              <a:rPr lang="en-US" sz="5000" dirty="0" err="1">
                <a:solidFill>
                  <a:srgbClr val="FFFFFF"/>
                </a:solidFill>
                <a:latin typeface="Arial Regular" charset="0"/>
                <a:ea typeface="Arial Regular" charset="0"/>
                <a:cs typeface="Arial Regular" charset="0"/>
                <a:sym typeface="Verlag"/>
              </a:rPr>
              <a:t>Ühine</a:t>
            </a:r>
            <a:r>
              <a:rPr lang="en-US" sz="5000" dirty="0">
                <a:solidFill>
                  <a:srgbClr val="FFFFFF"/>
                </a:solidFill>
                <a:latin typeface="Arial Regular" charset="0"/>
                <a:ea typeface="Arial Regular" charset="0"/>
                <a:cs typeface="Arial Regular" charset="0"/>
                <a:sym typeface="Verlag"/>
              </a:rPr>
              <a:t> </a:t>
            </a:r>
            <a:r>
              <a:rPr lang="en-US" sz="5000" dirty="0" err="1">
                <a:solidFill>
                  <a:srgbClr val="FFFFFF"/>
                </a:solidFill>
                <a:latin typeface="Arial Regular" charset="0"/>
                <a:ea typeface="Arial Regular" charset="0"/>
                <a:cs typeface="Arial Regular" charset="0"/>
                <a:sym typeface="Verlag"/>
              </a:rPr>
              <a:t>kõne</a:t>
            </a:r>
            <a:r>
              <a:rPr lang="en-US" sz="5000" dirty="0">
                <a:solidFill>
                  <a:srgbClr val="FFFFFF"/>
                </a:solidFill>
                <a:latin typeface="Arial Regular" charset="0"/>
                <a:ea typeface="Arial Regular" charset="0"/>
                <a:cs typeface="Arial Regular" charset="0"/>
                <a:sym typeface="Verlag"/>
              </a:rPr>
              <a:t>- </a:t>
            </a:r>
            <a:r>
              <a:rPr lang="en-US" sz="5000" dirty="0" err="1">
                <a:solidFill>
                  <a:srgbClr val="FFFFFF"/>
                </a:solidFill>
                <a:latin typeface="Arial Regular" charset="0"/>
                <a:ea typeface="Arial Regular" charset="0"/>
                <a:cs typeface="Arial Regular" charset="0"/>
                <a:sym typeface="Verlag"/>
              </a:rPr>
              <a:t>ja</a:t>
            </a:r>
            <a:r>
              <a:rPr lang="en-US" sz="5000" dirty="0">
                <a:solidFill>
                  <a:srgbClr val="FFFFFF"/>
                </a:solidFill>
                <a:latin typeface="Arial Regular" charset="0"/>
                <a:ea typeface="Arial Regular" charset="0"/>
                <a:cs typeface="Arial Regular" charset="0"/>
                <a:sym typeface="Verlag"/>
              </a:rPr>
              <a:t> </a:t>
            </a:r>
            <a:r>
              <a:rPr lang="en-US" sz="5000" dirty="0" err="1">
                <a:solidFill>
                  <a:srgbClr val="FFFFFF"/>
                </a:solidFill>
                <a:latin typeface="Arial Regular" charset="0"/>
                <a:ea typeface="Arial Regular" charset="0"/>
                <a:cs typeface="Arial Regular" charset="0"/>
                <a:sym typeface="Verlag"/>
              </a:rPr>
              <a:t>kirjalik</a:t>
            </a:r>
            <a:r>
              <a:rPr lang="en-US" sz="5000" dirty="0">
                <a:solidFill>
                  <a:srgbClr val="FFFFFF"/>
                </a:solidFill>
                <a:latin typeface="Arial Regular" charset="0"/>
                <a:ea typeface="Arial Regular" charset="0"/>
                <a:cs typeface="Arial Regular" charset="0"/>
                <a:sym typeface="Verlag"/>
              </a:rPr>
              <a:t> </a:t>
            </a:r>
            <a:r>
              <a:rPr lang="en-US" sz="5000" dirty="0" err="1">
                <a:solidFill>
                  <a:srgbClr val="FFFFFF"/>
                </a:solidFill>
                <a:latin typeface="Arial Regular" charset="0"/>
                <a:ea typeface="Arial Regular" charset="0"/>
                <a:cs typeface="Arial Regular" charset="0"/>
                <a:sym typeface="Verlag"/>
              </a:rPr>
              <a:t>teenindus</a:t>
            </a:r>
            <a:r>
              <a:rPr lang="en-US" sz="5000" dirty="0">
                <a:solidFill>
                  <a:srgbClr val="FFFFFF"/>
                </a:solidFill>
                <a:latin typeface="Arial Regular" charset="0"/>
                <a:ea typeface="Arial Regular" charset="0"/>
                <a:cs typeface="Arial Regular" charset="0"/>
                <a:sym typeface="Verlag"/>
              </a:rPr>
              <a:t> </a:t>
            </a:r>
            <a:r>
              <a:rPr lang="mr-IN" sz="5000" dirty="0">
                <a:solidFill>
                  <a:srgbClr val="FFFFFF"/>
                </a:solidFill>
                <a:latin typeface="Arial Regular" charset="0"/>
                <a:ea typeface="Arial Regular" charset="0"/>
                <a:cs typeface="Arial Regular" charset="0"/>
                <a:sym typeface="Verlag"/>
              </a:rPr>
              <a:t>–</a:t>
            </a:r>
            <a:r>
              <a:rPr lang="en-US" sz="5000" dirty="0">
                <a:solidFill>
                  <a:srgbClr val="FFFFFF"/>
                </a:solidFill>
                <a:latin typeface="Arial Regular" charset="0"/>
                <a:ea typeface="Arial Regular" charset="0"/>
                <a:cs typeface="Arial Regular" charset="0"/>
                <a:sym typeface="Verlag"/>
              </a:rPr>
              <a:t/>
            </a:r>
            <a:br>
              <a:rPr lang="en-US" sz="5000" dirty="0">
                <a:solidFill>
                  <a:srgbClr val="FFFFFF"/>
                </a:solidFill>
                <a:latin typeface="Arial Regular" charset="0"/>
                <a:ea typeface="Arial Regular" charset="0"/>
                <a:cs typeface="Arial Regular" charset="0"/>
                <a:sym typeface="Verlag"/>
              </a:rPr>
            </a:br>
            <a:r>
              <a:rPr lang="en-US" sz="5000" dirty="0" err="1">
                <a:solidFill>
                  <a:srgbClr val="FFFFFF"/>
                </a:solidFill>
                <a:latin typeface="Arial Regular" charset="0"/>
                <a:ea typeface="Arial Regular" charset="0"/>
                <a:cs typeface="Arial Regular" charset="0"/>
                <a:sym typeface="Verlag"/>
              </a:rPr>
              <a:t>kõik</a:t>
            </a:r>
            <a:r>
              <a:rPr lang="en-US" sz="5000" dirty="0">
                <a:solidFill>
                  <a:srgbClr val="FFFFFF"/>
                </a:solidFill>
                <a:latin typeface="Arial Regular" charset="0"/>
                <a:ea typeface="Arial Regular" charset="0"/>
                <a:cs typeface="Arial Regular" charset="0"/>
                <a:sym typeface="Verlag"/>
              </a:rPr>
              <a:t> </a:t>
            </a:r>
            <a:r>
              <a:rPr lang="en-US" sz="5000" dirty="0" err="1">
                <a:solidFill>
                  <a:srgbClr val="FFFFFF"/>
                </a:solidFill>
                <a:latin typeface="Arial Regular" charset="0"/>
                <a:ea typeface="Arial Regular" charset="0"/>
                <a:cs typeface="Arial Regular" charset="0"/>
                <a:sym typeface="Verlag"/>
              </a:rPr>
              <a:t>teenindus</a:t>
            </a:r>
            <a:r>
              <a:rPr lang="en-US" sz="5000" dirty="0">
                <a:solidFill>
                  <a:srgbClr val="FFFFFF"/>
                </a:solidFill>
                <a:latin typeface="Arial Regular" charset="0"/>
                <a:ea typeface="Arial Regular" charset="0"/>
                <a:cs typeface="Arial Regular" charset="0"/>
                <a:sym typeface="Verlag"/>
              </a:rPr>
              <a:t> </a:t>
            </a:r>
            <a:r>
              <a:rPr lang="en-US" sz="5000" dirty="0" err="1">
                <a:solidFill>
                  <a:srgbClr val="FFFFFF"/>
                </a:solidFill>
                <a:latin typeface="Arial Regular" charset="0"/>
                <a:ea typeface="Arial Regular" charset="0"/>
                <a:cs typeface="Arial Regular" charset="0"/>
                <a:sym typeface="Verlag"/>
              </a:rPr>
              <a:t>ühelt</a:t>
            </a:r>
            <a:r>
              <a:rPr lang="en-US" sz="5000" dirty="0">
                <a:solidFill>
                  <a:srgbClr val="FFFFFF"/>
                </a:solidFill>
                <a:latin typeface="Arial Regular" charset="0"/>
                <a:ea typeface="Arial Regular" charset="0"/>
                <a:cs typeface="Arial Regular" charset="0"/>
                <a:sym typeface="Verlag"/>
              </a:rPr>
              <a:t> </a:t>
            </a:r>
            <a:r>
              <a:rPr lang="en-US" sz="5000" dirty="0" err="1">
                <a:solidFill>
                  <a:srgbClr val="FFFFFF"/>
                </a:solidFill>
                <a:latin typeface="Arial Regular" charset="0"/>
                <a:ea typeface="Arial Regular" charset="0"/>
                <a:cs typeface="Arial Regular" charset="0"/>
                <a:sym typeface="Verlag"/>
              </a:rPr>
              <a:t>numbrilt</a:t>
            </a:r>
            <a:r>
              <a:rPr lang="en-US" sz="5000" dirty="0">
                <a:solidFill>
                  <a:srgbClr val="FFFFFF"/>
                </a:solidFill>
                <a:latin typeface="Arial Regular" charset="0"/>
                <a:ea typeface="Arial Regular" charset="0"/>
                <a:cs typeface="Arial Regular" charset="0"/>
                <a:sym typeface="Verlag"/>
              </a:rPr>
              <a:t> </a:t>
            </a:r>
            <a:r>
              <a:rPr lang="en-US" sz="5000" dirty="0">
                <a:solidFill>
                  <a:srgbClr val="FFFFFF"/>
                </a:solidFill>
                <a:latin typeface="Arial Black"/>
                <a:ea typeface="Arial Regular" charset="0"/>
                <a:cs typeface="Arial Black"/>
                <a:sym typeface="Verlag"/>
              </a:rPr>
              <a:t>6 600 600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461113" y="3323581"/>
            <a:ext cx="10629287" cy="3177210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2438062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0" marR="0" indent="0" algn="l" defTabSz="2438062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defTabSz="2438062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0" algn="l" defTabSz="2438062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0" marR="0" indent="0" algn="l" defTabSz="2438062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0" marR="0" indent="0" algn="l" defTabSz="2438062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0" marR="0" indent="0" algn="l" defTabSz="2438062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0" algn="l" defTabSz="2438062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0" algn="l" defTabSz="2438062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90000"/>
              </a:lnSpc>
              <a:defRPr>
                <a:latin typeface="Verlag-Black"/>
                <a:ea typeface="Verlag-Black"/>
                <a:cs typeface="Verlag-Black"/>
                <a:sym typeface="Verlag-Black"/>
              </a:defRPr>
            </a:pPr>
            <a:r>
              <a:rPr lang="en-US" sz="9000" dirty="0">
                <a:solidFill>
                  <a:srgbClr val="C9F3FF"/>
                </a:solidFill>
                <a:latin typeface="Arial Black"/>
                <a:ea typeface="Arial Black"/>
                <a:cs typeface="Arial Black"/>
                <a:sym typeface="Verlag-Black"/>
              </a:rPr>
              <a:t>ÜHINE UUS TEENINDUS</a:t>
            </a:r>
          </a:p>
        </p:txBody>
      </p:sp>
    </p:spTree>
    <p:extLst>
      <p:ext uri="{BB962C8B-B14F-4D97-AF65-F5344CB8AC3E}">
        <p14:creationId xmlns:p14="http://schemas.microsoft.com/office/powerpoint/2010/main" val="421024076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lisa_elamus_1920x1080_v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5503196" y="11028499"/>
            <a:ext cx="13391008" cy="978420"/>
          </a:xfrm>
          <a:prstGeom prst="rect">
            <a:avLst/>
          </a:prstGeom>
          <a:solidFill>
            <a:srgbClr val="191F26"/>
          </a:solidFill>
          <a:ln w="508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ctr">
            <a:sp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567074" y="5118591"/>
            <a:ext cx="17263260" cy="2062101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algn="ctr"/>
            <a:r>
              <a:rPr lang="en-US" sz="6000" dirty="0">
                <a:solidFill>
                  <a:schemeClr val="bg1"/>
                </a:solidFill>
                <a:latin typeface="Arial Black"/>
                <a:cs typeface="Arial Black"/>
              </a:rPr>
              <a:t>#1 KOMMUNIKATSIOONI- JA MEELELAHUTUSTEENUSTE PAKKUJA</a:t>
            </a:r>
          </a:p>
        </p:txBody>
      </p:sp>
    </p:spTree>
    <p:extLst>
      <p:ext uri="{BB962C8B-B14F-4D97-AF65-F5344CB8AC3E}">
        <p14:creationId xmlns:p14="http://schemas.microsoft.com/office/powerpoint/2010/main" val="4002534828"/>
      </p:ext>
    </p:extLst>
  </p:cSld>
  <p:clrMapOvr>
    <a:masterClrMapping/>
  </p:clrMapOvr>
  <p:transition spd="med"/>
  <p:timing>
    <p:tnLst>
      <p:par>
        <p:cTn id="1" dur="indefinite" restart="never" fill="hold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Slide Number Placeholder 3"/>
          <p:cNvSpPr txBox="1">
            <a:spLocks noGrp="1"/>
          </p:cNvSpPr>
          <p:nvPr>
            <p:ph type="sldNum" sz="quarter" idx="4294967295"/>
          </p:nvPr>
        </p:nvSpPr>
        <p:spPr>
          <a:xfrm>
            <a:off x="0" y="12822866"/>
            <a:ext cx="283004" cy="446418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4</a:t>
            </a:fld>
            <a:endParaRPr/>
          </a:p>
        </p:txBody>
      </p:sp>
      <p:sp>
        <p:nvSpPr>
          <p:cNvPr id="7" name="Title 1"/>
          <p:cNvSpPr txBox="1">
            <a:spLocks noGrp="1"/>
          </p:cNvSpPr>
          <p:nvPr>
            <p:ph type="title"/>
          </p:nvPr>
        </p:nvSpPr>
        <p:spPr>
          <a:xfrm>
            <a:off x="1461112" y="0"/>
            <a:ext cx="10018625" cy="13716000"/>
          </a:xfrm>
          <a:prstGeom prst="rect">
            <a:avLst/>
          </a:prstGeom>
        </p:spPr>
        <p:txBody>
          <a:bodyPr anchor="ctr" anchorCtr="0">
            <a:noAutofit/>
          </a:bodyPr>
          <a:lstStyle/>
          <a:p>
            <a:pPr>
              <a:lnSpc>
                <a:spcPct val="90000"/>
              </a:lnSpc>
              <a:defRPr>
                <a:latin typeface="Verlag-Black"/>
                <a:ea typeface="Verlag-Black"/>
                <a:cs typeface="Verlag-Black"/>
                <a:sym typeface="Verlag-Black"/>
              </a:defRPr>
            </a:pPr>
            <a:r>
              <a:rPr lang="et-EE" sz="10000" dirty="0" smtClean="0">
                <a:solidFill>
                  <a:srgbClr val="C9F3FF"/>
                </a:solidFill>
                <a:latin typeface="Arial Black"/>
                <a:ea typeface="Arial Black"/>
                <a:cs typeface="Arial Black"/>
              </a:rPr>
              <a:t>UUS </a:t>
            </a:r>
            <a:r>
              <a:rPr lang="et-EE" sz="10000" dirty="0">
                <a:solidFill>
                  <a:srgbClr val="C9F3FF"/>
                </a:solidFill>
                <a:latin typeface="Arial Black"/>
                <a:ea typeface="Arial Black"/>
                <a:cs typeface="Arial Black"/>
              </a:rPr>
              <a:t>ELISA </a:t>
            </a:r>
            <a:r>
              <a:rPr lang="mr-IN" sz="10000" dirty="0">
                <a:solidFill>
                  <a:srgbClr val="C9F3FF"/>
                </a:solidFill>
                <a:latin typeface="Arial Black"/>
                <a:ea typeface="Arial Black"/>
                <a:cs typeface="Arial Black"/>
              </a:rPr>
              <a:t>–</a:t>
            </a:r>
            <a:r>
              <a:rPr lang="et-EE" sz="10000" dirty="0">
                <a:solidFill>
                  <a:srgbClr val="C9F3FF"/>
                </a:solidFill>
                <a:latin typeface="Arial Black"/>
                <a:ea typeface="Arial Black"/>
                <a:cs typeface="Arial Black"/>
              </a:rPr>
              <a:t> MIS SEE ON?</a:t>
            </a:r>
            <a:endParaRPr sz="10000" dirty="0">
              <a:solidFill>
                <a:srgbClr val="C9F3FF"/>
              </a:solidFill>
              <a:latin typeface="Arial Black"/>
              <a:ea typeface="Arial Black"/>
              <a:cs typeface="Arial Black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12288141" y="0"/>
            <a:ext cx="11126041" cy="1371600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393" tIns="50393" rIns="50393" bIns="50393" anchor="ctr" anchorCtr="1">
            <a:noAutofit/>
          </a:bodyPr>
          <a:lstStyle>
            <a:lvl1pPr marL="844681" marR="0" indent="-844681" algn="l" defTabSz="2438062" rtl="0" latinLnBrk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1187035" marR="0" indent="-769493" algn="l" defTabSz="2438062" rtl="0" latinLnBrk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724104" marR="0" indent="-879421" algn="l" defTabSz="2438062" rtl="0" latinLnBrk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1724104" marR="0" indent="-879421" algn="l" defTabSz="2438062" rtl="0" latinLnBrk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1724104" marR="0" indent="-879421" algn="l" defTabSz="2438062" rtl="0" latinLnBrk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1724104" marR="0" indent="-879421" algn="l" defTabSz="2438062" rtl="0" latinLnBrk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1724104" marR="0" indent="-879421" algn="l" defTabSz="2438062" rtl="0" latinLnBrk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1724104" marR="0" indent="-879421" algn="l" defTabSz="2438062" rtl="0" latinLnBrk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1724104" marR="0" indent="-879421" algn="l" defTabSz="2438062" rtl="0" latinLnBrk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Tx/>
              <a:buSzTx/>
              <a:defRPr>
                <a:latin typeface="Verlag"/>
                <a:ea typeface="Verlag"/>
                <a:cs typeface="Verlag"/>
                <a:sym typeface="Verlag"/>
              </a:defRPr>
            </a:pPr>
            <a:r>
              <a:rPr lang="en-US" sz="7000" dirty="0" err="1">
                <a:solidFill>
                  <a:srgbClr val="FFFFFF"/>
                </a:solidFill>
                <a:latin typeface="Arial Regular" charset="0"/>
                <a:ea typeface="Arial Regular" charset="0"/>
                <a:cs typeface="Arial Regular" charset="0"/>
              </a:rPr>
              <a:t>Ühine</a:t>
            </a:r>
            <a:r>
              <a:rPr lang="en-US" sz="7000" dirty="0">
                <a:solidFill>
                  <a:srgbClr val="FFFFFF"/>
                </a:solidFill>
                <a:latin typeface="Arial Regular" charset="0"/>
                <a:ea typeface="Arial Regular" charset="0"/>
                <a:cs typeface="Arial Regular" charset="0"/>
              </a:rPr>
              <a:t> </a:t>
            </a:r>
            <a:r>
              <a:rPr lang="en-US" sz="7000" dirty="0" err="1">
                <a:solidFill>
                  <a:srgbClr val="FFFFFF"/>
                </a:solidFill>
                <a:latin typeface="Arial Regular" charset="0"/>
                <a:ea typeface="Arial Regular" charset="0"/>
                <a:cs typeface="Arial Regular" charset="0"/>
              </a:rPr>
              <a:t>uus</a:t>
            </a:r>
            <a:r>
              <a:rPr lang="en-US" sz="7000" dirty="0">
                <a:solidFill>
                  <a:srgbClr val="FFFFFF"/>
                </a:solidFill>
                <a:latin typeface="Arial Regular" charset="0"/>
                <a:ea typeface="Arial Regular" charset="0"/>
                <a:cs typeface="Arial Regular" charset="0"/>
              </a:rPr>
              <a:t> </a:t>
            </a:r>
            <a:r>
              <a:rPr lang="en-US" sz="7000" dirty="0" err="1">
                <a:solidFill>
                  <a:srgbClr val="FFFFFF"/>
                </a:solidFill>
                <a:latin typeface="Arial Black"/>
                <a:ea typeface="Arial Regular" charset="0"/>
                <a:cs typeface="Arial Black"/>
              </a:rPr>
              <a:t>bränd</a:t>
            </a:r>
            <a:endParaRPr lang="en-US" sz="7000" dirty="0">
              <a:solidFill>
                <a:srgbClr val="FFFFFF"/>
              </a:solidFill>
              <a:latin typeface="Arial Black"/>
              <a:ea typeface="Arial Regular" charset="0"/>
              <a:cs typeface="Arial Black"/>
            </a:endParaRPr>
          </a:p>
          <a:p>
            <a:pPr>
              <a:buClrTx/>
              <a:buSzTx/>
              <a:defRPr>
                <a:latin typeface="Verlag"/>
                <a:ea typeface="Verlag"/>
                <a:cs typeface="Verlag"/>
                <a:sym typeface="Verlag"/>
              </a:defRPr>
            </a:pPr>
            <a:r>
              <a:rPr lang="en-US" sz="7000" dirty="0" err="1">
                <a:solidFill>
                  <a:srgbClr val="FFFFFF"/>
                </a:solidFill>
                <a:latin typeface="Arial Regular" charset="0"/>
                <a:ea typeface="Arial Regular" charset="0"/>
                <a:cs typeface="Arial Regular" charset="0"/>
              </a:rPr>
              <a:t>Ühine</a:t>
            </a:r>
            <a:r>
              <a:rPr lang="en-US" sz="7000" dirty="0">
                <a:solidFill>
                  <a:srgbClr val="FFFFFF"/>
                </a:solidFill>
                <a:latin typeface="Arial Regular" charset="0"/>
                <a:ea typeface="Arial Regular" charset="0"/>
                <a:cs typeface="Arial Regular" charset="0"/>
              </a:rPr>
              <a:t> </a:t>
            </a:r>
            <a:r>
              <a:rPr lang="en-US" sz="7000" dirty="0" err="1">
                <a:solidFill>
                  <a:srgbClr val="FFFFFF"/>
                </a:solidFill>
                <a:latin typeface="Arial Regular" charset="0"/>
                <a:ea typeface="Arial Regular" charset="0"/>
                <a:cs typeface="Arial Regular" charset="0"/>
              </a:rPr>
              <a:t>uus</a:t>
            </a:r>
            <a:r>
              <a:rPr lang="en-US" sz="7000" dirty="0">
                <a:solidFill>
                  <a:srgbClr val="FFFFFF"/>
                </a:solidFill>
                <a:latin typeface="Arial Regular" charset="0"/>
                <a:ea typeface="Arial Regular" charset="0"/>
                <a:cs typeface="Arial Regular" charset="0"/>
              </a:rPr>
              <a:t> </a:t>
            </a:r>
            <a:r>
              <a:rPr lang="en-US" sz="7000" dirty="0">
                <a:solidFill>
                  <a:srgbClr val="FFFFFF"/>
                </a:solidFill>
                <a:latin typeface="Arial Black"/>
                <a:ea typeface="Arial Regular" charset="0"/>
                <a:cs typeface="Arial Black"/>
              </a:rPr>
              <a:t>TV-</a:t>
            </a:r>
            <a:r>
              <a:rPr lang="en-US" sz="7000" dirty="0" err="1">
                <a:solidFill>
                  <a:srgbClr val="FFFFFF"/>
                </a:solidFill>
                <a:latin typeface="Arial Black"/>
                <a:ea typeface="Arial Regular" charset="0"/>
                <a:cs typeface="Arial Black"/>
              </a:rPr>
              <a:t>teenus</a:t>
            </a:r>
            <a:r>
              <a:rPr lang="en-US" sz="7000" dirty="0">
                <a:solidFill>
                  <a:srgbClr val="FFFFFF"/>
                </a:solidFill>
                <a:latin typeface="Arial Regular" charset="0"/>
                <a:ea typeface="Arial Regular" charset="0"/>
                <a:cs typeface="Arial Regular" charset="0"/>
              </a:rPr>
              <a:t> </a:t>
            </a:r>
          </a:p>
          <a:p>
            <a:pPr>
              <a:buClrTx/>
              <a:buSzTx/>
              <a:defRPr>
                <a:latin typeface="Verlag"/>
                <a:ea typeface="Verlag"/>
                <a:cs typeface="Verlag"/>
                <a:sym typeface="Verlag"/>
              </a:defRPr>
            </a:pPr>
            <a:r>
              <a:rPr lang="en-US" sz="7000" dirty="0" err="1">
                <a:solidFill>
                  <a:srgbClr val="FFFFFF"/>
                </a:solidFill>
                <a:latin typeface="Arial Regular" charset="0"/>
                <a:ea typeface="Arial Regular" charset="0"/>
                <a:cs typeface="Arial Regular" charset="0"/>
              </a:rPr>
              <a:t>Ühine</a:t>
            </a:r>
            <a:r>
              <a:rPr lang="en-US" sz="7000" dirty="0">
                <a:solidFill>
                  <a:srgbClr val="FFFFFF"/>
                </a:solidFill>
                <a:latin typeface="Arial Regular" charset="0"/>
                <a:ea typeface="Arial Regular" charset="0"/>
                <a:cs typeface="Arial Regular" charset="0"/>
              </a:rPr>
              <a:t> </a:t>
            </a:r>
            <a:r>
              <a:rPr lang="en-US" sz="7000" dirty="0" err="1">
                <a:solidFill>
                  <a:srgbClr val="FFFFFF"/>
                </a:solidFill>
                <a:latin typeface="Arial Regular" charset="0"/>
                <a:ea typeface="Arial Regular" charset="0"/>
                <a:cs typeface="Arial Regular" charset="0"/>
              </a:rPr>
              <a:t>uus</a:t>
            </a:r>
            <a:r>
              <a:rPr lang="en-US" sz="7000" dirty="0">
                <a:solidFill>
                  <a:srgbClr val="FFFFFF"/>
                </a:solidFill>
                <a:latin typeface="Arial Regular" charset="0"/>
                <a:ea typeface="Arial Regular" charset="0"/>
                <a:cs typeface="Arial Regular" charset="0"/>
              </a:rPr>
              <a:t> </a:t>
            </a:r>
            <a:r>
              <a:rPr lang="en-US" sz="7000" dirty="0" err="1">
                <a:solidFill>
                  <a:srgbClr val="FFFFFF"/>
                </a:solidFill>
                <a:latin typeface="Arial Black"/>
                <a:ea typeface="Arial Regular" charset="0"/>
                <a:cs typeface="Arial Black"/>
              </a:rPr>
              <a:t>veeb</a:t>
            </a:r>
            <a:r>
              <a:rPr lang="en-US" sz="7000" dirty="0">
                <a:solidFill>
                  <a:srgbClr val="FFFFFF"/>
                </a:solidFill>
                <a:latin typeface="Arial Regular" charset="0"/>
                <a:ea typeface="Arial Regular" charset="0"/>
                <a:cs typeface="Arial Regular" charset="0"/>
              </a:rPr>
              <a:t> </a:t>
            </a:r>
          </a:p>
          <a:p>
            <a:pPr>
              <a:buClrTx/>
              <a:buSzTx/>
              <a:defRPr>
                <a:latin typeface="Verlag"/>
                <a:ea typeface="Verlag"/>
                <a:cs typeface="Verlag"/>
                <a:sym typeface="Verlag"/>
              </a:defRPr>
            </a:pPr>
            <a:r>
              <a:rPr lang="en-US" sz="7000" dirty="0" err="1">
                <a:solidFill>
                  <a:srgbClr val="FFFFFF"/>
                </a:solidFill>
                <a:latin typeface="Arial Regular" charset="0"/>
                <a:ea typeface="Arial Regular" charset="0"/>
                <a:cs typeface="Arial Regular" charset="0"/>
              </a:rPr>
              <a:t>Ühine</a:t>
            </a:r>
            <a:r>
              <a:rPr lang="en-US" sz="7000" dirty="0">
                <a:solidFill>
                  <a:srgbClr val="FFFFFF"/>
                </a:solidFill>
                <a:latin typeface="Arial Regular" charset="0"/>
                <a:ea typeface="Arial Regular" charset="0"/>
                <a:cs typeface="Arial Regular" charset="0"/>
              </a:rPr>
              <a:t> </a:t>
            </a:r>
            <a:r>
              <a:rPr lang="en-US" sz="7000" dirty="0" err="1">
                <a:solidFill>
                  <a:srgbClr val="FFFFFF"/>
                </a:solidFill>
                <a:latin typeface="Arial Regular" charset="0"/>
                <a:ea typeface="Arial Regular" charset="0"/>
                <a:cs typeface="Arial Regular" charset="0"/>
              </a:rPr>
              <a:t>uus</a:t>
            </a:r>
            <a:r>
              <a:rPr lang="en-US" sz="7000" dirty="0">
                <a:solidFill>
                  <a:srgbClr val="FFFFFF"/>
                </a:solidFill>
                <a:latin typeface="Arial Regular" charset="0"/>
                <a:ea typeface="Arial Regular" charset="0"/>
                <a:cs typeface="Arial Regular" charset="0"/>
              </a:rPr>
              <a:t> </a:t>
            </a:r>
            <a:r>
              <a:rPr lang="en-US" sz="7000" dirty="0" err="1">
                <a:solidFill>
                  <a:srgbClr val="FFFFFF"/>
                </a:solidFill>
                <a:latin typeface="Arial Black"/>
                <a:ea typeface="Arial Regular" charset="0"/>
                <a:cs typeface="Arial Black"/>
              </a:rPr>
              <a:t>esindusvõrk</a:t>
            </a:r>
            <a:r>
              <a:rPr lang="en-US" sz="7000" dirty="0">
                <a:solidFill>
                  <a:srgbClr val="FFFFFF"/>
                </a:solidFill>
                <a:latin typeface="Arial Regular" charset="0"/>
                <a:ea typeface="Arial Regular" charset="0"/>
                <a:cs typeface="Arial Regular" charset="0"/>
              </a:rPr>
              <a:t> </a:t>
            </a:r>
          </a:p>
          <a:p>
            <a:pPr>
              <a:buClrTx/>
              <a:buSzTx/>
              <a:defRPr>
                <a:latin typeface="Verlag"/>
                <a:ea typeface="Verlag"/>
                <a:cs typeface="Verlag"/>
                <a:sym typeface="Verlag"/>
              </a:defRPr>
            </a:pPr>
            <a:r>
              <a:rPr lang="en-US" sz="7000" dirty="0" err="1">
                <a:solidFill>
                  <a:srgbClr val="FFFFFF"/>
                </a:solidFill>
                <a:latin typeface="Arial Regular" charset="0"/>
                <a:ea typeface="Arial Regular" charset="0"/>
                <a:cs typeface="Arial Regular" charset="0"/>
              </a:rPr>
              <a:t>Ühine</a:t>
            </a:r>
            <a:r>
              <a:rPr lang="en-US" sz="7000" dirty="0">
                <a:solidFill>
                  <a:srgbClr val="FFFFFF"/>
                </a:solidFill>
                <a:latin typeface="Arial Regular" charset="0"/>
                <a:ea typeface="Arial Regular" charset="0"/>
                <a:cs typeface="Arial Regular" charset="0"/>
              </a:rPr>
              <a:t> </a:t>
            </a:r>
            <a:r>
              <a:rPr lang="en-US" sz="7000" dirty="0" err="1">
                <a:solidFill>
                  <a:srgbClr val="FFFFFF"/>
                </a:solidFill>
                <a:latin typeface="Arial Regular" charset="0"/>
                <a:ea typeface="Arial Regular" charset="0"/>
                <a:cs typeface="Arial Regular" charset="0"/>
              </a:rPr>
              <a:t>uus</a:t>
            </a:r>
            <a:r>
              <a:rPr lang="en-US" sz="7000" dirty="0">
                <a:solidFill>
                  <a:srgbClr val="FFFFFF"/>
                </a:solidFill>
                <a:latin typeface="Arial Regular" charset="0"/>
                <a:ea typeface="Arial Regular" charset="0"/>
                <a:cs typeface="Arial Regular" charset="0"/>
              </a:rPr>
              <a:t> </a:t>
            </a:r>
            <a:r>
              <a:rPr lang="en-US" sz="7000" dirty="0" err="1">
                <a:solidFill>
                  <a:srgbClr val="FFFFFF"/>
                </a:solidFill>
                <a:latin typeface="Arial Black"/>
                <a:ea typeface="Arial Regular" charset="0"/>
                <a:cs typeface="Arial Black"/>
              </a:rPr>
              <a:t>teenindus</a:t>
            </a:r>
            <a:endParaRPr lang="en-US" sz="7000" dirty="0">
              <a:solidFill>
                <a:srgbClr val="FFFFFF"/>
              </a:solidFill>
              <a:latin typeface="Arial Black"/>
              <a:ea typeface="Arial Regular" charset="0"/>
              <a:cs typeface="Arial Black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4720728" y="12378835"/>
            <a:ext cx="184664" cy="738662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39" tIns="91439" rIns="91439" bIns="91439" numCol="1" spcCol="38100" rtlCol="0" anchor="t">
            <a:sp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7759850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unris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pic>
        <p:nvPicPr>
          <p:cNvPr id="4" name="Picture 3" descr="brand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pic>
        <p:nvPicPr>
          <p:cNvPr id="6" name="Picture 5" descr="Elisa_RGB.pdf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5195" y="11621644"/>
            <a:ext cx="3273610" cy="494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52108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gav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333" name="Content Placeholder 2"/>
          <p:cNvSpPr txBox="1">
            <a:spLocks noGrp="1"/>
          </p:cNvSpPr>
          <p:nvPr>
            <p:ph type="body" sz="half" idx="1"/>
          </p:nvPr>
        </p:nvSpPr>
        <p:spPr>
          <a:xfrm>
            <a:off x="1558870" y="10308920"/>
            <a:ext cx="20591000" cy="1344751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buClrTx/>
              <a:buSzTx/>
              <a:buFontTx/>
              <a:buNone/>
              <a:defRPr>
                <a:latin typeface="Verlag"/>
                <a:ea typeface="Verlag"/>
                <a:cs typeface="Verlag"/>
                <a:sym typeface="Verlag"/>
              </a:defRPr>
            </a:pPr>
            <a:r>
              <a:rPr sz="7000" dirty="0">
                <a:solidFill>
                  <a:srgbClr val="FFFFFF"/>
                </a:solidFill>
                <a:latin typeface="Arial Regular" charset="0"/>
                <a:ea typeface="Arial Regular" charset="0"/>
                <a:cs typeface="Arial Regular" charset="0"/>
              </a:rPr>
              <a:t>… AGA Elisa ei ole meelelahutuslik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1558870" y="7078624"/>
            <a:ext cx="6528490" cy="2800723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393" tIns="50393" rIns="50393" bIns="50393">
            <a:noAutofit/>
          </a:bodyPr>
          <a:lstStyle>
            <a:lvl1pPr marL="844681" marR="0" indent="-844681" algn="l" defTabSz="2438062" rtl="0" latinLnBrk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1187035" marR="0" indent="-769493" algn="l" defTabSz="2438062" rtl="0" latinLnBrk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724104" marR="0" indent="-879421" algn="l" defTabSz="2438062" rtl="0" latinLnBrk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1724104" marR="0" indent="-879421" algn="l" defTabSz="2438062" rtl="0" latinLnBrk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1724104" marR="0" indent="-879421" algn="l" defTabSz="2438062" rtl="0" latinLnBrk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1724104" marR="0" indent="-879421" algn="l" defTabSz="2438062" rtl="0" latinLnBrk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1724104" marR="0" indent="-879421" algn="l" defTabSz="2438062" rtl="0" latinLnBrk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1724104" marR="0" indent="-879421" algn="l" defTabSz="2438062" rtl="0" latinLnBrk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1724104" marR="0" indent="-879421" algn="l" defTabSz="2438062" rtl="0" latinLnBrk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Tx/>
              <a:buSzTx/>
              <a:buFont typeface="Wingdings" charset="2"/>
              <a:buChar char="ü"/>
              <a:defRPr>
                <a:latin typeface="Verlag"/>
                <a:ea typeface="Verlag"/>
                <a:cs typeface="Verlag"/>
                <a:sym typeface="Verlag"/>
              </a:defRPr>
            </a:pPr>
            <a:r>
              <a:rPr lang="en-US" sz="7000" dirty="0" err="1">
                <a:solidFill>
                  <a:srgbClr val="FFFFFF"/>
                </a:solidFill>
                <a:latin typeface="Arial Regular" charset="0"/>
                <a:ea typeface="Arial Regular" charset="0"/>
                <a:cs typeface="Arial Regular" charset="0"/>
              </a:rPr>
              <a:t>Personaalne</a:t>
            </a:r>
            <a:endParaRPr lang="en-US" sz="7000" dirty="0">
              <a:solidFill>
                <a:srgbClr val="FFFFFF"/>
              </a:solidFill>
              <a:latin typeface="Arial Regular" charset="0"/>
              <a:ea typeface="Arial Regular" charset="0"/>
              <a:cs typeface="Arial Regular" charset="0"/>
            </a:endParaRPr>
          </a:p>
          <a:p>
            <a:pPr>
              <a:buClrTx/>
              <a:buSzTx/>
              <a:buFont typeface="Wingdings" charset="2"/>
              <a:buChar char="ü"/>
              <a:defRPr>
                <a:latin typeface="Verlag"/>
                <a:ea typeface="Verlag"/>
                <a:cs typeface="Verlag"/>
                <a:sym typeface="Verlag"/>
              </a:defRPr>
            </a:pPr>
            <a:r>
              <a:rPr lang="en-US" sz="7000" dirty="0" err="1">
                <a:solidFill>
                  <a:srgbClr val="FFFFFF"/>
                </a:solidFill>
                <a:latin typeface="Arial Regular" charset="0"/>
                <a:ea typeface="Arial Regular" charset="0"/>
                <a:cs typeface="Arial Regular" charset="0"/>
              </a:rPr>
              <a:t>Uuenduslik</a:t>
            </a:r>
            <a:endParaRPr lang="en-US" sz="7000" dirty="0">
              <a:solidFill>
                <a:srgbClr val="FFFFFF"/>
              </a:solidFill>
              <a:latin typeface="Arial Regular" charset="0"/>
              <a:ea typeface="Arial Regular" charset="0"/>
              <a:cs typeface="Arial Regular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1461113" y="1886388"/>
            <a:ext cx="15566330" cy="5192236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2438062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0" marR="0" indent="0" algn="l" defTabSz="2438062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defTabSz="2438062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0" algn="l" defTabSz="2438062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0" marR="0" indent="0" algn="l" defTabSz="2438062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0" marR="0" indent="0" algn="l" defTabSz="2438062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0" marR="0" indent="0" algn="l" defTabSz="2438062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0" algn="l" defTabSz="2438062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0" algn="l" defTabSz="2438062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90000"/>
              </a:lnSpc>
              <a:defRPr>
                <a:latin typeface="Verlag-Black"/>
                <a:ea typeface="Verlag-Black"/>
                <a:cs typeface="Verlag-Black"/>
                <a:sym typeface="Verlag-Black"/>
              </a:defRPr>
            </a:pPr>
            <a:r>
              <a:rPr lang="en-US" sz="9000" dirty="0">
                <a:solidFill>
                  <a:srgbClr val="C9F3FF"/>
                </a:solidFill>
                <a:latin typeface="Arial Black"/>
                <a:ea typeface="Arial Black"/>
                <a:cs typeface="Arial Black"/>
              </a:rPr>
              <a:t>ELISA: TUNTUD TELE-KOMMUNIKATSIOONI BRÄND</a:t>
            </a:r>
            <a:endParaRPr lang="en-US" sz="9000" dirty="0">
              <a:solidFill>
                <a:srgbClr val="C9F3FF"/>
              </a:solidFill>
              <a:latin typeface="Arial Black"/>
              <a:ea typeface="Arial Black"/>
              <a:cs typeface="Arial Black"/>
              <a:sym typeface="Verlag-Black"/>
            </a:endParaRPr>
          </a:p>
        </p:txBody>
      </p:sp>
    </p:spTree>
    <p:extLst>
      <p:ext uri="{BB962C8B-B14F-4D97-AF65-F5344CB8AC3E}">
        <p14:creationId xmlns:p14="http://schemas.microsoft.com/office/powerpoint/2010/main" val="385351506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6nev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333" name="Content Placeholder 2"/>
          <p:cNvSpPr txBox="1">
            <a:spLocks noGrp="1"/>
          </p:cNvSpPr>
          <p:nvPr>
            <p:ph type="body" sz="half" idx="1"/>
          </p:nvPr>
        </p:nvSpPr>
        <p:spPr>
          <a:xfrm>
            <a:off x="1461113" y="7726789"/>
            <a:ext cx="13191589" cy="4077056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lnSpc>
                <a:spcPct val="90000"/>
              </a:lnSpc>
              <a:buClrTx/>
              <a:buSzTx/>
              <a:buNone/>
              <a:defRPr sz="4800">
                <a:latin typeface="Verlag"/>
                <a:ea typeface="Verlag"/>
                <a:cs typeface="Verlag"/>
                <a:sym typeface="Verlag"/>
              </a:defRPr>
            </a:pPr>
            <a:r>
              <a:rPr lang="en-US" sz="5400" dirty="0" err="1" smtClean="0">
                <a:solidFill>
                  <a:srgbClr val="FFFFFF"/>
                </a:solidFill>
                <a:latin typeface="Arial Regular"/>
              </a:rPr>
              <a:t>Tänu</a:t>
            </a:r>
            <a:r>
              <a:rPr lang="en-US" sz="5400" dirty="0" smtClean="0">
                <a:solidFill>
                  <a:srgbClr val="FFFFFF"/>
                </a:solidFill>
                <a:latin typeface="Arial Regular"/>
              </a:rPr>
              <a:t> </a:t>
            </a:r>
            <a:r>
              <a:rPr lang="en-US" sz="5400" dirty="0">
                <a:solidFill>
                  <a:srgbClr val="FFFFFF"/>
                </a:solidFill>
                <a:latin typeface="Arial Regular"/>
              </a:rPr>
              <a:t>Elisa </a:t>
            </a:r>
            <a:r>
              <a:rPr lang="en-US" sz="5400" dirty="0" err="1">
                <a:solidFill>
                  <a:srgbClr val="FFFFFF"/>
                </a:solidFill>
                <a:latin typeface="Arial Regular"/>
              </a:rPr>
              <a:t>teenustele</a:t>
            </a:r>
            <a:r>
              <a:rPr lang="en-US" sz="5400" dirty="0">
                <a:solidFill>
                  <a:srgbClr val="FFFFFF"/>
                </a:solidFill>
                <a:latin typeface="Arial Regular"/>
              </a:rPr>
              <a:t> </a:t>
            </a:r>
            <a:r>
              <a:rPr lang="en-US" sz="5400" dirty="0" err="1">
                <a:solidFill>
                  <a:srgbClr val="FFFFFF"/>
                </a:solidFill>
                <a:latin typeface="Arial Regular"/>
              </a:rPr>
              <a:t>jõuavad</a:t>
            </a:r>
            <a:r>
              <a:rPr lang="en-US" sz="5400" dirty="0">
                <a:solidFill>
                  <a:srgbClr val="FFFFFF"/>
                </a:solidFill>
                <a:latin typeface="Arial Regular"/>
              </a:rPr>
              <a:t> </a:t>
            </a:r>
            <a:r>
              <a:rPr lang="en-US" sz="5400" dirty="0" err="1" smtClean="0">
                <a:solidFill>
                  <a:srgbClr val="FFFFFF"/>
                </a:solidFill>
                <a:latin typeface="Arial Regular"/>
              </a:rPr>
              <a:t>paljud</a:t>
            </a:r>
            <a:r>
              <a:rPr lang="en-US" sz="5400" dirty="0" smtClean="0">
                <a:solidFill>
                  <a:srgbClr val="FFFFFF"/>
                </a:solidFill>
                <a:latin typeface="Arial Regular"/>
              </a:rPr>
              <a:t> </a:t>
            </a:r>
            <a:r>
              <a:rPr lang="en-US" sz="5400" dirty="0" err="1">
                <a:solidFill>
                  <a:srgbClr val="FFFFFF"/>
                </a:solidFill>
                <a:latin typeface="Arial Regular"/>
              </a:rPr>
              <a:t>väikesed</a:t>
            </a:r>
            <a:r>
              <a:rPr lang="en-US" sz="5400" dirty="0">
                <a:solidFill>
                  <a:srgbClr val="FFFFFF"/>
                </a:solidFill>
                <a:latin typeface="Arial Regular"/>
              </a:rPr>
              <a:t> </a:t>
            </a:r>
            <a:r>
              <a:rPr lang="en-US" sz="5400" dirty="0" err="1">
                <a:solidFill>
                  <a:srgbClr val="FFFFFF"/>
                </a:solidFill>
                <a:latin typeface="Arial Regular"/>
              </a:rPr>
              <a:t>elamused</a:t>
            </a:r>
            <a:r>
              <a:rPr lang="en-US" sz="5400" dirty="0">
                <a:solidFill>
                  <a:srgbClr val="FFFFFF"/>
                </a:solidFill>
                <a:latin typeface="Arial Regular"/>
              </a:rPr>
              <a:t> </a:t>
            </a:r>
            <a:r>
              <a:rPr lang="en-US" sz="5400" dirty="0" err="1" smtClean="0">
                <a:solidFill>
                  <a:srgbClr val="FFFFFF"/>
                </a:solidFill>
                <a:latin typeface="Arial Regular"/>
              </a:rPr>
              <a:t>klientideni</a:t>
            </a:r>
            <a:r>
              <a:rPr lang="et-EE" sz="5400" dirty="0" smtClean="0">
                <a:solidFill>
                  <a:srgbClr val="FFFFFF"/>
                </a:solidFill>
              </a:rPr>
              <a:t> o</a:t>
            </a:r>
            <a:r>
              <a:rPr lang="en-US" sz="5400" dirty="0" err="1" smtClean="0">
                <a:solidFill>
                  <a:srgbClr val="FFFFFF"/>
                </a:solidFill>
                <a:latin typeface="Arial Regular"/>
              </a:rPr>
              <a:t>lenemata</a:t>
            </a:r>
            <a:r>
              <a:rPr lang="en-US" sz="5400" dirty="0" smtClean="0">
                <a:solidFill>
                  <a:srgbClr val="FFFFFF"/>
                </a:solidFill>
                <a:latin typeface="Arial Regular"/>
              </a:rPr>
              <a:t> </a:t>
            </a:r>
            <a:r>
              <a:rPr lang="en-US" sz="5400" dirty="0" err="1">
                <a:solidFill>
                  <a:srgbClr val="FFFFFF"/>
                </a:solidFill>
                <a:latin typeface="Arial Regular"/>
              </a:rPr>
              <a:t>kohast</a:t>
            </a:r>
            <a:r>
              <a:rPr lang="en-US" sz="5400" dirty="0">
                <a:solidFill>
                  <a:srgbClr val="FFFFFF"/>
                </a:solidFill>
                <a:latin typeface="Arial Regular"/>
              </a:rPr>
              <a:t> </a:t>
            </a:r>
            <a:r>
              <a:rPr lang="en-US" sz="5400" dirty="0" err="1">
                <a:solidFill>
                  <a:srgbClr val="FFFFFF"/>
                </a:solidFill>
                <a:latin typeface="Arial Regular"/>
              </a:rPr>
              <a:t>ja</a:t>
            </a:r>
            <a:r>
              <a:rPr lang="en-US" sz="5400" dirty="0">
                <a:solidFill>
                  <a:srgbClr val="FFFFFF"/>
                </a:solidFill>
                <a:latin typeface="Arial Regular"/>
              </a:rPr>
              <a:t> </a:t>
            </a:r>
            <a:r>
              <a:rPr lang="en-US" sz="5400" dirty="0" err="1">
                <a:solidFill>
                  <a:srgbClr val="FFFFFF"/>
                </a:solidFill>
                <a:latin typeface="Arial Regular"/>
              </a:rPr>
              <a:t>ajast</a:t>
            </a:r>
            <a:endParaRPr lang="en-US" sz="5400" dirty="0">
              <a:solidFill>
                <a:srgbClr val="FFFFFF"/>
              </a:solidFill>
              <a:latin typeface="Arial Regular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584388" y="-485605"/>
            <a:ext cx="184664" cy="738662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39" tIns="91439" rIns="91439" bIns="91439" numCol="1" spcCol="38100" rtlCol="0" anchor="t">
            <a:sp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1461113" y="3343202"/>
            <a:ext cx="15123275" cy="3735422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2438062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0" marR="0" indent="0" algn="l" defTabSz="2438062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defTabSz="2438062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0" algn="l" defTabSz="2438062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0" marR="0" indent="0" algn="l" defTabSz="2438062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0" marR="0" indent="0" algn="l" defTabSz="2438062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0" marR="0" indent="0" algn="l" defTabSz="2438062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0" algn="l" defTabSz="2438062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0" algn="l" defTabSz="2438062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90000"/>
              </a:lnSpc>
              <a:defRPr>
                <a:latin typeface="Verlag-Black"/>
                <a:ea typeface="Verlag-Black"/>
                <a:cs typeface="Verlag-Black"/>
                <a:sym typeface="Verlag-Black"/>
              </a:defRPr>
            </a:pPr>
            <a:r>
              <a:rPr lang="en-US" sz="9000" dirty="0">
                <a:solidFill>
                  <a:srgbClr val="C9F3FF"/>
                </a:solidFill>
                <a:latin typeface="Arial Black"/>
                <a:ea typeface="Arial Black"/>
                <a:cs typeface="Arial Black"/>
              </a:rPr>
              <a:t>ME KÕIK SOOVIME ELADA PÕNEVAT ELU</a:t>
            </a:r>
            <a:endParaRPr lang="en-US" sz="9000" dirty="0">
              <a:solidFill>
                <a:srgbClr val="C9F3FF"/>
              </a:solidFill>
              <a:latin typeface="Arial Black"/>
              <a:ea typeface="Arial Black"/>
              <a:cs typeface="Arial Black"/>
              <a:sym typeface="Verlag-Black"/>
            </a:endParaRPr>
          </a:p>
        </p:txBody>
      </p:sp>
    </p:spTree>
    <p:extLst>
      <p:ext uri="{BB962C8B-B14F-4D97-AF65-F5344CB8AC3E}">
        <p14:creationId xmlns:p14="http://schemas.microsoft.com/office/powerpoint/2010/main" val="220469633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V2limeedia_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24860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080377" y="6427693"/>
            <a:ext cx="9090212" cy="1015661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t-EE" sz="5400" b="0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Video</a:t>
            </a:r>
            <a:endParaRPr kumimoji="0" lang="et-EE" sz="54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2289130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3_elisa">
  <a:themeElements>
    <a:clrScheme name="3_elisa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19AF"/>
      </a:accent1>
      <a:accent2>
        <a:srgbClr val="FCAF17"/>
      </a:accent2>
      <a:accent3>
        <a:srgbClr val="FF6400"/>
      </a:accent3>
      <a:accent4>
        <a:srgbClr val="00A950"/>
      </a:accent4>
      <a:accent5>
        <a:srgbClr val="AAE0FA"/>
      </a:accent5>
      <a:accent6>
        <a:srgbClr val="00BAF2"/>
      </a:accent6>
      <a:hlink>
        <a:srgbClr val="0000FF"/>
      </a:hlink>
      <a:folHlink>
        <a:srgbClr val="FF00FF"/>
      </a:folHlink>
    </a:clrScheme>
    <a:fontScheme name="3_elisa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3_eli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50800" cap="flat">
          <a:solidFill>
            <a:schemeClr val="accent1"/>
          </a:solidFill>
          <a:prstDash val="solid"/>
          <a:round/>
        </a:ln>
        <a:effectLst>
          <a:outerShdw blurRad="76200" dist="381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91439" tIns="91439" rIns="91439" bIns="91439" numCol="1" spcCol="38100" rtlCol="0" anchor="ctr">
        <a:spAutoFit/>
      </a:bodyPr>
      <a:lstStyle>
        <a:defPPr marL="0" marR="0" indent="0" algn="l" defTabSz="18288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50800" cap="flat">
          <a:solidFill>
            <a:schemeClr val="accent1"/>
          </a:solidFill>
          <a:prstDash val="solid"/>
          <a:round/>
        </a:ln>
        <a:effectLst>
          <a:outerShdw blurRad="76200" dist="381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91439" tIns="91439" rIns="91439" bIns="91439" numCol="1" spcCol="38100" rtlCol="0" anchor="t">
        <a:spAutoFit/>
      </a:bodyPr>
      <a:lstStyle>
        <a:defPPr marL="0" marR="0" indent="0" algn="l" defTabSz="18288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3_elisa">
  <a:themeElements>
    <a:clrScheme name="3_elisa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19AF"/>
      </a:accent1>
      <a:accent2>
        <a:srgbClr val="FCAF17"/>
      </a:accent2>
      <a:accent3>
        <a:srgbClr val="FF6400"/>
      </a:accent3>
      <a:accent4>
        <a:srgbClr val="00A950"/>
      </a:accent4>
      <a:accent5>
        <a:srgbClr val="AAE0FA"/>
      </a:accent5>
      <a:accent6>
        <a:srgbClr val="00BAF2"/>
      </a:accent6>
      <a:hlink>
        <a:srgbClr val="0000FF"/>
      </a:hlink>
      <a:folHlink>
        <a:srgbClr val="FF00FF"/>
      </a:folHlink>
    </a:clrScheme>
    <a:fontScheme name="3_elisa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3_eli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50800" cap="flat">
          <a:solidFill>
            <a:schemeClr val="accent1"/>
          </a:solidFill>
          <a:prstDash val="solid"/>
          <a:round/>
        </a:ln>
        <a:effectLst>
          <a:outerShdw blurRad="76200" dist="381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91439" tIns="91439" rIns="91439" bIns="91439" numCol="1" spcCol="38100" rtlCol="0" anchor="ctr">
        <a:spAutoFit/>
      </a:bodyPr>
      <a:lstStyle>
        <a:defPPr marL="0" marR="0" indent="0" algn="l" defTabSz="18288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50800" cap="flat">
          <a:solidFill>
            <a:schemeClr val="accent1"/>
          </a:solidFill>
          <a:prstDash val="solid"/>
          <a:round/>
        </a:ln>
        <a:effectLst>
          <a:outerShdw blurRad="76200" dist="381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91439" tIns="91439" rIns="91439" bIns="91439" numCol="1" spcCol="38100" rtlCol="0" anchor="t">
        <a:spAutoFit/>
      </a:bodyPr>
      <a:lstStyle>
        <a:defPPr marL="0" marR="0" indent="0" algn="l" defTabSz="18288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1932</TotalTime>
  <Words>192</Words>
  <Application>Microsoft Office PowerPoint</Application>
  <PresentationFormat>Custom</PresentationFormat>
  <Paragraphs>53</Paragraphs>
  <Slides>26</Slides>
  <Notes>11</Notes>
  <HiddenSlides>0</HiddenSlides>
  <MMClips>4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4" baseType="lpstr">
      <vt:lpstr>Arial</vt:lpstr>
      <vt:lpstr>Arial Black</vt:lpstr>
      <vt:lpstr>Arial Regular</vt:lpstr>
      <vt:lpstr>Calibri</vt:lpstr>
      <vt:lpstr>Verlag</vt:lpstr>
      <vt:lpstr>Verlag-Black</vt:lpstr>
      <vt:lpstr>Wingdings</vt:lpstr>
      <vt:lpstr>3_elisa</vt:lpstr>
      <vt:lpstr>PowerPoint Presentation</vt:lpstr>
      <vt:lpstr>PowerPoint Presentation</vt:lpstr>
      <vt:lpstr>PowerPoint Presentation</vt:lpstr>
      <vt:lpstr>UUS ELISA – MIS SEE ON?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EILE</vt:lpstr>
      <vt:lpstr>TÄNA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UUS ELISA</dc:title>
  <dc:subject/>
  <dc:creator>Jaan Rohtla</dc:creator>
  <cp:keywords/>
  <dc:description/>
  <cp:lastModifiedBy>Karin Kanepi</cp:lastModifiedBy>
  <cp:revision>107</cp:revision>
  <dcterms:modified xsi:type="dcterms:W3CDTF">2018-01-15T16:00:47Z</dcterms:modified>
  <cp:category/>
</cp:coreProperties>
</file>